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5" r:id="rId1"/>
  </p:sldMasterIdLst>
  <p:notesMasterIdLst>
    <p:notesMasterId r:id="rId30"/>
  </p:notesMasterIdLst>
  <p:sldIdLst>
    <p:sldId id="258" r:id="rId2"/>
    <p:sldId id="256" r:id="rId3"/>
    <p:sldId id="286" r:id="rId4"/>
    <p:sldId id="257" r:id="rId5"/>
    <p:sldId id="284" r:id="rId6"/>
    <p:sldId id="259" r:id="rId7"/>
    <p:sldId id="260" r:id="rId8"/>
    <p:sldId id="261" r:id="rId9"/>
    <p:sldId id="265" r:id="rId10"/>
    <p:sldId id="266" r:id="rId11"/>
    <p:sldId id="269" r:id="rId12"/>
    <p:sldId id="262" r:id="rId13"/>
    <p:sldId id="267" r:id="rId14"/>
    <p:sldId id="271" r:id="rId15"/>
    <p:sldId id="287" r:id="rId16"/>
    <p:sldId id="263" r:id="rId17"/>
    <p:sldId id="270" r:id="rId18"/>
    <p:sldId id="285" r:id="rId19"/>
    <p:sldId id="264" r:id="rId20"/>
    <p:sldId id="268" r:id="rId21"/>
    <p:sldId id="278" r:id="rId22"/>
    <p:sldId id="273" r:id="rId23"/>
    <p:sldId id="276" r:id="rId24"/>
    <p:sldId id="274" r:id="rId25"/>
    <p:sldId id="279" r:id="rId26"/>
    <p:sldId id="281" r:id="rId27"/>
    <p:sldId id="282" r:id="rId28"/>
    <p:sldId id="28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64"/>
    <p:restoredTop sz="94690"/>
  </p:normalViewPr>
  <p:slideViewPr>
    <p:cSldViewPr snapToGrid="0" snapToObjects="1">
      <p:cViewPr varScale="1">
        <p:scale>
          <a:sx n="99" d="100"/>
          <a:sy n="99" d="100"/>
        </p:scale>
        <p:origin x="18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_rels/data4.xml.rels><?xml version="1.0" encoding="UTF-8" standalone="yes"?>
<Relationships xmlns="http://schemas.openxmlformats.org/package/2006/relationships"><Relationship Id="rId8" Type="http://schemas.openxmlformats.org/officeDocument/2006/relationships/image" Target="../media/image43.svg"/><Relationship Id="rId3" Type="http://schemas.openxmlformats.org/officeDocument/2006/relationships/image" Target="../media/image11.png"/><Relationship Id="rId7" Type="http://schemas.openxmlformats.org/officeDocument/2006/relationships/image" Target="../media/image42.png"/><Relationship Id="rId2" Type="http://schemas.openxmlformats.org/officeDocument/2006/relationships/image" Target="../media/image39.svg"/><Relationship Id="rId1" Type="http://schemas.openxmlformats.org/officeDocument/2006/relationships/image" Target="../media/image38.png"/><Relationship Id="rId6" Type="http://schemas.openxmlformats.org/officeDocument/2006/relationships/image" Target="../media/image41.svg"/><Relationship Id="rId5" Type="http://schemas.openxmlformats.org/officeDocument/2006/relationships/image" Target="../media/image40.png"/><Relationship Id="rId4" Type="http://schemas.openxmlformats.org/officeDocument/2006/relationships/image" Target="../media/image12.svg"/></Relationships>
</file>

<file path=ppt/diagrams/_rels/data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svg"/><Relationship Id="rId1" Type="http://schemas.openxmlformats.org/officeDocument/2006/relationships/image" Target="../media/image45.png"/><Relationship Id="rId4" Type="http://schemas.openxmlformats.org/officeDocument/2006/relationships/image" Target="../media/image4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_rels/drawing4.xml.rels><?xml version="1.0" encoding="UTF-8" standalone="yes"?>
<Relationships xmlns="http://schemas.openxmlformats.org/package/2006/relationships"><Relationship Id="rId8" Type="http://schemas.openxmlformats.org/officeDocument/2006/relationships/image" Target="../media/image43.svg"/><Relationship Id="rId3" Type="http://schemas.openxmlformats.org/officeDocument/2006/relationships/image" Target="../media/image11.png"/><Relationship Id="rId7" Type="http://schemas.openxmlformats.org/officeDocument/2006/relationships/image" Target="../media/image42.png"/><Relationship Id="rId2" Type="http://schemas.openxmlformats.org/officeDocument/2006/relationships/image" Target="../media/image39.svg"/><Relationship Id="rId1" Type="http://schemas.openxmlformats.org/officeDocument/2006/relationships/image" Target="../media/image38.png"/><Relationship Id="rId6" Type="http://schemas.openxmlformats.org/officeDocument/2006/relationships/image" Target="../media/image41.svg"/><Relationship Id="rId5" Type="http://schemas.openxmlformats.org/officeDocument/2006/relationships/image" Target="../media/image40.png"/><Relationship Id="rId4" Type="http://schemas.openxmlformats.org/officeDocument/2006/relationships/image" Target="../media/image12.svg"/></Relationships>
</file>

<file path=ppt/diagrams/_rels/drawing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svg"/><Relationship Id="rId1" Type="http://schemas.openxmlformats.org/officeDocument/2006/relationships/image" Target="../media/image45.png"/><Relationship Id="rId4" Type="http://schemas.openxmlformats.org/officeDocument/2006/relationships/image" Target="../media/image48.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48E50E-7DE2-4815-A231-1019DB6EAAEE}" type="doc">
      <dgm:prSet loTypeId="urn:microsoft.com/office/officeart/2018/2/layout/IconVerticalSolidList" loCatId="icon" qsTypeId="urn:microsoft.com/office/officeart/2005/8/quickstyle/simple4" qsCatId="simple" csTypeId="urn:microsoft.com/office/officeart/2018/5/colors/Iconchunking_neutralicontext_colorful1" csCatId="colorful" phldr="1"/>
      <dgm:spPr/>
      <dgm:t>
        <a:bodyPr/>
        <a:lstStyle/>
        <a:p>
          <a:endParaRPr lang="en-US"/>
        </a:p>
      </dgm:t>
    </dgm:pt>
    <dgm:pt modelId="{03D56E3A-3C42-42DD-8107-79509474A97C}">
      <dgm:prSet/>
      <dgm:spPr/>
      <dgm:t>
        <a:bodyPr/>
        <a:lstStyle/>
        <a:p>
          <a:r>
            <a:rPr lang="es-MX"/>
            <a:t>Conocer acerca de la programación competitiva.</a:t>
          </a:r>
          <a:endParaRPr lang="en-US"/>
        </a:p>
      </dgm:t>
    </dgm:pt>
    <dgm:pt modelId="{40DACDDC-B46E-4C21-AAA7-EC104F25D295}" type="parTrans" cxnId="{2A2C5B01-0391-4EE1-88B2-E3A2BDAABF84}">
      <dgm:prSet/>
      <dgm:spPr/>
      <dgm:t>
        <a:bodyPr/>
        <a:lstStyle/>
        <a:p>
          <a:endParaRPr lang="en-US"/>
        </a:p>
      </dgm:t>
    </dgm:pt>
    <dgm:pt modelId="{EFFBC942-0326-41F9-83E2-A27D569691B6}" type="sibTrans" cxnId="{2A2C5B01-0391-4EE1-88B2-E3A2BDAABF84}">
      <dgm:prSet/>
      <dgm:spPr/>
      <dgm:t>
        <a:bodyPr/>
        <a:lstStyle/>
        <a:p>
          <a:endParaRPr lang="en-US"/>
        </a:p>
      </dgm:t>
    </dgm:pt>
    <dgm:pt modelId="{AEACC828-7354-429B-A023-139A03DFF6EF}">
      <dgm:prSet/>
      <dgm:spPr/>
      <dgm:t>
        <a:bodyPr/>
        <a:lstStyle/>
        <a:p>
          <a:r>
            <a:rPr lang="es-MX"/>
            <a:t>Motivarlos a participar en el ACM International Collegiate Programming Contest (ICPC), concurso del cual nuestro campus es sede.</a:t>
          </a:r>
          <a:endParaRPr lang="en-US"/>
        </a:p>
      </dgm:t>
    </dgm:pt>
    <dgm:pt modelId="{E6124245-9C0E-4B79-9CA5-CC0BA7CBD9D4}" type="parTrans" cxnId="{3621B419-1E79-48D8-A6A7-39EF26D3DAD8}">
      <dgm:prSet/>
      <dgm:spPr/>
      <dgm:t>
        <a:bodyPr/>
        <a:lstStyle/>
        <a:p>
          <a:endParaRPr lang="en-US"/>
        </a:p>
      </dgm:t>
    </dgm:pt>
    <dgm:pt modelId="{EEA59D64-E98B-40C3-864E-F0D66FBB3918}" type="sibTrans" cxnId="{3621B419-1E79-48D8-A6A7-39EF26D3DAD8}">
      <dgm:prSet/>
      <dgm:spPr/>
      <dgm:t>
        <a:bodyPr/>
        <a:lstStyle/>
        <a:p>
          <a:endParaRPr lang="en-US"/>
        </a:p>
      </dgm:t>
    </dgm:pt>
    <dgm:pt modelId="{0BDAED92-6E3C-4CE9-B2DB-F1C87137FED7}">
      <dgm:prSet/>
      <dgm:spPr/>
      <dgm:t>
        <a:bodyPr/>
        <a:lstStyle/>
        <a:p>
          <a:r>
            <a:rPr lang="es-MX"/>
            <a:t>Aprender acerca de algunos temas importantes en competencias.</a:t>
          </a:r>
          <a:endParaRPr lang="en-US"/>
        </a:p>
      </dgm:t>
    </dgm:pt>
    <dgm:pt modelId="{1A99AFCB-7008-4757-A399-CD9F1559ED99}" type="parTrans" cxnId="{0DA16E2A-0F87-48D2-93D9-37EC3A652D7D}">
      <dgm:prSet/>
      <dgm:spPr/>
      <dgm:t>
        <a:bodyPr/>
        <a:lstStyle/>
        <a:p>
          <a:endParaRPr lang="en-US"/>
        </a:p>
      </dgm:t>
    </dgm:pt>
    <dgm:pt modelId="{6083A8D8-125E-431D-9D9F-AB6B77D1D1C2}" type="sibTrans" cxnId="{0DA16E2A-0F87-48D2-93D9-37EC3A652D7D}">
      <dgm:prSet/>
      <dgm:spPr/>
      <dgm:t>
        <a:bodyPr/>
        <a:lstStyle/>
        <a:p>
          <a:endParaRPr lang="en-US"/>
        </a:p>
      </dgm:t>
    </dgm:pt>
    <dgm:pt modelId="{843E6806-E4E1-4B4C-B0EB-3DA12A5C0641}">
      <dgm:prSet/>
      <dgm:spPr/>
      <dgm:t>
        <a:bodyPr/>
        <a:lstStyle/>
        <a:p>
          <a:r>
            <a:rPr lang="es-MX" dirty="0"/>
            <a:t>Resolver muchos problemas.</a:t>
          </a:r>
          <a:endParaRPr lang="en-US" dirty="0"/>
        </a:p>
      </dgm:t>
    </dgm:pt>
    <dgm:pt modelId="{1A7132C2-DC5A-4101-9E95-3EEF4B57BCB0}" type="parTrans" cxnId="{5BC2E85D-8B4B-4B5C-9239-AC0A16EC4EC0}">
      <dgm:prSet/>
      <dgm:spPr/>
      <dgm:t>
        <a:bodyPr/>
        <a:lstStyle/>
        <a:p>
          <a:endParaRPr lang="en-US"/>
        </a:p>
      </dgm:t>
    </dgm:pt>
    <dgm:pt modelId="{1E4C2A5B-5E22-437B-98B0-0E1BDB22F7B3}" type="sibTrans" cxnId="{5BC2E85D-8B4B-4B5C-9239-AC0A16EC4EC0}">
      <dgm:prSet/>
      <dgm:spPr/>
      <dgm:t>
        <a:bodyPr/>
        <a:lstStyle/>
        <a:p>
          <a:endParaRPr lang="en-US"/>
        </a:p>
      </dgm:t>
    </dgm:pt>
    <dgm:pt modelId="{2B4F444F-186E-45B6-8CFE-9A0B7614BE12}">
      <dgm:prSet/>
      <dgm:spPr/>
      <dgm:t>
        <a:bodyPr/>
        <a:lstStyle/>
        <a:p>
          <a:r>
            <a:rPr lang="es-MX"/>
            <a:t>Divertirse.</a:t>
          </a:r>
          <a:endParaRPr lang="en-US"/>
        </a:p>
      </dgm:t>
    </dgm:pt>
    <dgm:pt modelId="{36BAC90E-C4DE-4D91-BFD6-C291E4D85459}" type="parTrans" cxnId="{0E2A2E01-E4BB-441F-81D2-8771AD18E125}">
      <dgm:prSet/>
      <dgm:spPr/>
      <dgm:t>
        <a:bodyPr/>
        <a:lstStyle/>
        <a:p>
          <a:endParaRPr lang="en-US"/>
        </a:p>
      </dgm:t>
    </dgm:pt>
    <dgm:pt modelId="{51FF3D06-30B3-4BA8-AA6F-84C2A5BABBA9}" type="sibTrans" cxnId="{0E2A2E01-E4BB-441F-81D2-8771AD18E125}">
      <dgm:prSet/>
      <dgm:spPr/>
      <dgm:t>
        <a:bodyPr/>
        <a:lstStyle/>
        <a:p>
          <a:endParaRPr lang="en-US"/>
        </a:p>
      </dgm:t>
    </dgm:pt>
    <dgm:pt modelId="{50971F39-40DE-4C07-BFD3-2A5EE285A5B9}" type="pres">
      <dgm:prSet presAssocID="{2F48E50E-7DE2-4815-A231-1019DB6EAAEE}" presName="root" presStyleCnt="0">
        <dgm:presLayoutVars>
          <dgm:dir/>
          <dgm:resizeHandles val="exact"/>
        </dgm:presLayoutVars>
      </dgm:prSet>
      <dgm:spPr/>
    </dgm:pt>
    <dgm:pt modelId="{B70537F7-5BA4-414E-9037-5680BCD1384D}" type="pres">
      <dgm:prSet presAssocID="{03D56E3A-3C42-42DD-8107-79509474A97C}" presName="compNode" presStyleCnt="0"/>
      <dgm:spPr/>
    </dgm:pt>
    <dgm:pt modelId="{FECCF3C9-4F17-4FF2-AA7C-874ABF917877}" type="pres">
      <dgm:prSet presAssocID="{03D56E3A-3C42-42DD-8107-79509474A97C}" presName="bgRect" presStyleLbl="bgShp" presStyleIdx="0" presStyleCnt="5"/>
      <dgm:spPr/>
    </dgm:pt>
    <dgm:pt modelId="{43A78D26-BA26-44A9-A314-0FCA61A2500F}" type="pres">
      <dgm:prSet presAssocID="{03D56E3A-3C42-42DD-8107-79509474A97C}"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a:ext>
      </dgm:extLst>
    </dgm:pt>
    <dgm:pt modelId="{4D6E03FF-5A44-4CEB-8810-C1494AD877ED}" type="pres">
      <dgm:prSet presAssocID="{03D56E3A-3C42-42DD-8107-79509474A97C}" presName="spaceRect" presStyleCnt="0"/>
      <dgm:spPr/>
    </dgm:pt>
    <dgm:pt modelId="{11545103-54D7-41D1-AB19-457104AA19F3}" type="pres">
      <dgm:prSet presAssocID="{03D56E3A-3C42-42DD-8107-79509474A97C}" presName="parTx" presStyleLbl="revTx" presStyleIdx="0" presStyleCnt="5">
        <dgm:presLayoutVars>
          <dgm:chMax val="0"/>
          <dgm:chPref val="0"/>
        </dgm:presLayoutVars>
      </dgm:prSet>
      <dgm:spPr/>
    </dgm:pt>
    <dgm:pt modelId="{B2D614A7-6183-4933-BB1C-386778B7D029}" type="pres">
      <dgm:prSet presAssocID="{EFFBC942-0326-41F9-83E2-A27D569691B6}" presName="sibTrans" presStyleCnt="0"/>
      <dgm:spPr/>
    </dgm:pt>
    <dgm:pt modelId="{F43F226B-6DFF-4C91-9A7D-5D654B48DE34}" type="pres">
      <dgm:prSet presAssocID="{AEACC828-7354-429B-A023-139A03DFF6EF}" presName="compNode" presStyleCnt="0"/>
      <dgm:spPr/>
    </dgm:pt>
    <dgm:pt modelId="{9AA3BACA-2F34-46AB-B0B1-D8B3588DC3B0}" type="pres">
      <dgm:prSet presAssocID="{AEACC828-7354-429B-A023-139A03DFF6EF}" presName="bgRect" presStyleLbl="bgShp" presStyleIdx="1" presStyleCnt="5"/>
      <dgm:spPr/>
    </dgm:pt>
    <dgm:pt modelId="{6654FCF1-833E-4B61-8938-24E053C110A2}" type="pres">
      <dgm:prSet presAssocID="{AEACC828-7354-429B-A023-139A03DFF6EF}"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m"/>
        </a:ext>
      </dgm:extLst>
    </dgm:pt>
    <dgm:pt modelId="{CA5198A4-1A53-4BA2-AC34-1E37D240BD5D}" type="pres">
      <dgm:prSet presAssocID="{AEACC828-7354-429B-A023-139A03DFF6EF}" presName="spaceRect" presStyleCnt="0"/>
      <dgm:spPr/>
    </dgm:pt>
    <dgm:pt modelId="{4E30D290-BEEE-48E3-893E-E5B2BC23AE10}" type="pres">
      <dgm:prSet presAssocID="{AEACC828-7354-429B-A023-139A03DFF6EF}" presName="parTx" presStyleLbl="revTx" presStyleIdx="1" presStyleCnt="5">
        <dgm:presLayoutVars>
          <dgm:chMax val="0"/>
          <dgm:chPref val="0"/>
        </dgm:presLayoutVars>
      </dgm:prSet>
      <dgm:spPr/>
    </dgm:pt>
    <dgm:pt modelId="{692E28C0-E43B-4C05-BCB6-83234C9DFF67}" type="pres">
      <dgm:prSet presAssocID="{EEA59D64-E98B-40C3-864E-F0D66FBB3918}" presName="sibTrans" presStyleCnt="0"/>
      <dgm:spPr/>
    </dgm:pt>
    <dgm:pt modelId="{35A50E88-E18A-4E50-A66C-0F0952A2E5A9}" type="pres">
      <dgm:prSet presAssocID="{0BDAED92-6E3C-4CE9-B2DB-F1C87137FED7}" presName="compNode" presStyleCnt="0"/>
      <dgm:spPr/>
    </dgm:pt>
    <dgm:pt modelId="{4BCCB53A-5E33-4711-997F-C9D87EDC0FD9}" type="pres">
      <dgm:prSet presAssocID="{0BDAED92-6E3C-4CE9-B2DB-F1C87137FED7}" presName="bgRect" presStyleLbl="bgShp" presStyleIdx="2" presStyleCnt="5"/>
      <dgm:spPr/>
    </dgm:pt>
    <dgm:pt modelId="{904F7A19-B377-4996-8924-2A9F1BE76655}" type="pres">
      <dgm:prSet presAssocID="{0BDAED92-6E3C-4CE9-B2DB-F1C87137FED7}"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620217CE-BEAC-4B1A-AAAE-0D388FF1BCA0}" type="pres">
      <dgm:prSet presAssocID="{0BDAED92-6E3C-4CE9-B2DB-F1C87137FED7}" presName="spaceRect" presStyleCnt="0"/>
      <dgm:spPr/>
    </dgm:pt>
    <dgm:pt modelId="{3B426BFC-846E-4FBA-ACF2-BC9B931CFF67}" type="pres">
      <dgm:prSet presAssocID="{0BDAED92-6E3C-4CE9-B2DB-F1C87137FED7}" presName="parTx" presStyleLbl="revTx" presStyleIdx="2" presStyleCnt="5">
        <dgm:presLayoutVars>
          <dgm:chMax val="0"/>
          <dgm:chPref val="0"/>
        </dgm:presLayoutVars>
      </dgm:prSet>
      <dgm:spPr/>
    </dgm:pt>
    <dgm:pt modelId="{C3E8AA08-D6FA-4E1A-AA91-E80DE8B8F87B}" type="pres">
      <dgm:prSet presAssocID="{6083A8D8-125E-431D-9D9F-AB6B77D1D1C2}" presName="sibTrans" presStyleCnt="0"/>
      <dgm:spPr/>
    </dgm:pt>
    <dgm:pt modelId="{49B24B0A-8310-4511-9391-46A38132859F}" type="pres">
      <dgm:prSet presAssocID="{843E6806-E4E1-4B4C-B0EB-3DA12A5C0641}" presName="compNode" presStyleCnt="0"/>
      <dgm:spPr/>
    </dgm:pt>
    <dgm:pt modelId="{DAA65FC8-ED78-4A8F-A3E1-C3EDCAB12C27}" type="pres">
      <dgm:prSet presAssocID="{843E6806-E4E1-4B4C-B0EB-3DA12A5C0641}" presName="bgRect" presStyleLbl="bgShp" presStyleIdx="3" presStyleCnt="5"/>
      <dgm:spPr/>
    </dgm:pt>
    <dgm:pt modelId="{DC92D458-6B6D-42D5-8FC3-730C6C68EA00}" type="pres">
      <dgm:prSet presAssocID="{843E6806-E4E1-4B4C-B0EB-3DA12A5C0641}" presName="iconRect" presStyleLbl="node1" presStyleIdx="3" presStyleCnt="5"/>
      <dgm:spPr>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Question mark"/>
        </a:ext>
      </dgm:extLst>
    </dgm:pt>
    <dgm:pt modelId="{D2626227-EB5A-4D15-BA86-6A20BD0A2153}" type="pres">
      <dgm:prSet presAssocID="{843E6806-E4E1-4B4C-B0EB-3DA12A5C0641}" presName="spaceRect" presStyleCnt="0"/>
      <dgm:spPr/>
    </dgm:pt>
    <dgm:pt modelId="{3DBD4668-3E57-49E4-9100-EA77E5184767}" type="pres">
      <dgm:prSet presAssocID="{843E6806-E4E1-4B4C-B0EB-3DA12A5C0641}" presName="parTx" presStyleLbl="revTx" presStyleIdx="3" presStyleCnt="5">
        <dgm:presLayoutVars>
          <dgm:chMax val="0"/>
          <dgm:chPref val="0"/>
        </dgm:presLayoutVars>
      </dgm:prSet>
      <dgm:spPr/>
    </dgm:pt>
    <dgm:pt modelId="{0F165B80-2A6B-4700-AB20-6219E1890551}" type="pres">
      <dgm:prSet presAssocID="{1E4C2A5B-5E22-437B-98B0-0E1BDB22F7B3}" presName="sibTrans" presStyleCnt="0"/>
      <dgm:spPr/>
    </dgm:pt>
    <dgm:pt modelId="{15328690-1D2A-4C72-BC1E-D0E216DA2415}" type="pres">
      <dgm:prSet presAssocID="{2B4F444F-186E-45B6-8CFE-9A0B7614BE12}" presName="compNode" presStyleCnt="0"/>
      <dgm:spPr/>
    </dgm:pt>
    <dgm:pt modelId="{B00059E1-E484-461A-9776-F56AE65B8925}" type="pres">
      <dgm:prSet presAssocID="{2B4F444F-186E-45B6-8CFE-9A0B7614BE12}" presName="bgRect" presStyleLbl="bgShp" presStyleIdx="4" presStyleCnt="5"/>
      <dgm:spPr/>
    </dgm:pt>
    <dgm:pt modelId="{9572CFFC-9E1A-4C1A-B9A9-ABE544EBF4A9}" type="pres">
      <dgm:prSet presAssocID="{2B4F444F-186E-45B6-8CFE-9A0B7614BE12}" presName="iconRect" presStyleLbl="node1" presStyleIdx="4" presStyleCnt="5"/>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Pencil"/>
        </a:ext>
      </dgm:extLst>
    </dgm:pt>
    <dgm:pt modelId="{C351EC07-1D37-4C9F-94F4-0A1E3D28DBEB}" type="pres">
      <dgm:prSet presAssocID="{2B4F444F-186E-45B6-8CFE-9A0B7614BE12}" presName="spaceRect" presStyleCnt="0"/>
      <dgm:spPr/>
    </dgm:pt>
    <dgm:pt modelId="{634EE98F-164A-4412-B872-4C77536EB675}" type="pres">
      <dgm:prSet presAssocID="{2B4F444F-186E-45B6-8CFE-9A0B7614BE12}" presName="parTx" presStyleLbl="revTx" presStyleIdx="4" presStyleCnt="5">
        <dgm:presLayoutVars>
          <dgm:chMax val="0"/>
          <dgm:chPref val="0"/>
        </dgm:presLayoutVars>
      </dgm:prSet>
      <dgm:spPr/>
    </dgm:pt>
  </dgm:ptLst>
  <dgm:cxnLst>
    <dgm:cxn modelId="{0E2A2E01-E4BB-441F-81D2-8771AD18E125}" srcId="{2F48E50E-7DE2-4815-A231-1019DB6EAAEE}" destId="{2B4F444F-186E-45B6-8CFE-9A0B7614BE12}" srcOrd="4" destOrd="0" parTransId="{36BAC90E-C4DE-4D91-BFD6-C291E4D85459}" sibTransId="{51FF3D06-30B3-4BA8-AA6F-84C2A5BABBA9}"/>
    <dgm:cxn modelId="{2A2C5B01-0391-4EE1-88B2-E3A2BDAABF84}" srcId="{2F48E50E-7DE2-4815-A231-1019DB6EAAEE}" destId="{03D56E3A-3C42-42DD-8107-79509474A97C}" srcOrd="0" destOrd="0" parTransId="{40DACDDC-B46E-4C21-AAA7-EC104F25D295}" sibTransId="{EFFBC942-0326-41F9-83E2-A27D569691B6}"/>
    <dgm:cxn modelId="{3621B419-1E79-48D8-A6A7-39EF26D3DAD8}" srcId="{2F48E50E-7DE2-4815-A231-1019DB6EAAEE}" destId="{AEACC828-7354-429B-A023-139A03DFF6EF}" srcOrd="1" destOrd="0" parTransId="{E6124245-9C0E-4B79-9CA5-CC0BA7CBD9D4}" sibTransId="{EEA59D64-E98B-40C3-864E-F0D66FBB3918}"/>
    <dgm:cxn modelId="{CCE1E523-3E56-40AB-B311-C75964A3DC80}" type="presOf" srcId="{843E6806-E4E1-4B4C-B0EB-3DA12A5C0641}" destId="{3DBD4668-3E57-49E4-9100-EA77E5184767}" srcOrd="0" destOrd="0" presId="urn:microsoft.com/office/officeart/2018/2/layout/IconVerticalSolidList"/>
    <dgm:cxn modelId="{0DA16E2A-0F87-48D2-93D9-37EC3A652D7D}" srcId="{2F48E50E-7DE2-4815-A231-1019DB6EAAEE}" destId="{0BDAED92-6E3C-4CE9-B2DB-F1C87137FED7}" srcOrd="2" destOrd="0" parTransId="{1A99AFCB-7008-4757-A399-CD9F1559ED99}" sibTransId="{6083A8D8-125E-431D-9D9F-AB6B77D1D1C2}"/>
    <dgm:cxn modelId="{5BC2E85D-8B4B-4B5C-9239-AC0A16EC4EC0}" srcId="{2F48E50E-7DE2-4815-A231-1019DB6EAAEE}" destId="{843E6806-E4E1-4B4C-B0EB-3DA12A5C0641}" srcOrd="3" destOrd="0" parTransId="{1A7132C2-DC5A-4101-9E95-3EEF4B57BCB0}" sibTransId="{1E4C2A5B-5E22-437B-98B0-0E1BDB22F7B3}"/>
    <dgm:cxn modelId="{0F9CBE6C-CCCF-4E8A-89D2-77B481EF5D4F}" type="presOf" srcId="{AEACC828-7354-429B-A023-139A03DFF6EF}" destId="{4E30D290-BEEE-48E3-893E-E5B2BC23AE10}" srcOrd="0" destOrd="0" presId="urn:microsoft.com/office/officeart/2018/2/layout/IconVerticalSolidList"/>
    <dgm:cxn modelId="{895A7A94-6CF7-4F4A-9115-5E5237D9BA31}" type="presOf" srcId="{0BDAED92-6E3C-4CE9-B2DB-F1C87137FED7}" destId="{3B426BFC-846E-4FBA-ACF2-BC9B931CFF67}" srcOrd="0" destOrd="0" presId="urn:microsoft.com/office/officeart/2018/2/layout/IconVerticalSolidList"/>
    <dgm:cxn modelId="{6BC3EFB0-96DF-4D10-9587-06681014AAFC}" type="presOf" srcId="{2F48E50E-7DE2-4815-A231-1019DB6EAAEE}" destId="{50971F39-40DE-4C07-BFD3-2A5EE285A5B9}" srcOrd="0" destOrd="0" presId="urn:microsoft.com/office/officeart/2018/2/layout/IconVerticalSolidList"/>
    <dgm:cxn modelId="{546D7DDA-99CC-43D9-8767-D292A18CA99F}" type="presOf" srcId="{2B4F444F-186E-45B6-8CFE-9A0B7614BE12}" destId="{634EE98F-164A-4412-B872-4C77536EB675}" srcOrd="0" destOrd="0" presId="urn:microsoft.com/office/officeart/2018/2/layout/IconVerticalSolidList"/>
    <dgm:cxn modelId="{33D842F0-5FD6-4553-A929-4999F9E88C84}" type="presOf" srcId="{03D56E3A-3C42-42DD-8107-79509474A97C}" destId="{11545103-54D7-41D1-AB19-457104AA19F3}" srcOrd="0" destOrd="0" presId="urn:microsoft.com/office/officeart/2018/2/layout/IconVerticalSolidList"/>
    <dgm:cxn modelId="{E4BD3C0C-9CA0-49FC-AF7B-1BCF82CDBF8B}" type="presParOf" srcId="{50971F39-40DE-4C07-BFD3-2A5EE285A5B9}" destId="{B70537F7-5BA4-414E-9037-5680BCD1384D}" srcOrd="0" destOrd="0" presId="urn:microsoft.com/office/officeart/2018/2/layout/IconVerticalSolidList"/>
    <dgm:cxn modelId="{8E6DF876-CB40-4AB6-8E64-8C4B5BDE5BE0}" type="presParOf" srcId="{B70537F7-5BA4-414E-9037-5680BCD1384D}" destId="{FECCF3C9-4F17-4FF2-AA7C-874ABF917877}" srcOrd="0" destOrd="0" presId="urn:microsoft.com/office/officeart/2018/2/layout/IconVerticalSolidList"/>
    <dgm:cxn modelId="{E1413205-39D5-4A95-B9D4-F16DEEE5974A}" type="presParOf" srcId="{B70537F7-5BA4-414E-9037-5680BCD1384D}" destId="{43A78D26-BA26-44A9-A314-0FCA61A2500F}" srcOrd="1" destOrd="0" presId="urn:microsoft.com/office/officeart/2018/2/layout/IconVerticalSolidList"/>
    <dgm:cxn modelId="{290BC535-C9E1-4C97-9B9C-929410F72C57}" type="presParOf" srcId="{B70537F7-5BA4-414E-9037-5680BCD1384D}" destId="{4D6E03FF-5A44-4CEB-8810-C1494AD877ED}" srcOrd="2" destOrd="0" presId="urn:microsoft.com/office/officeart/2018/2/layout/IconVerticalSolidList"/>
    <dgm:cxn modelId="{70017B17-C454-4023-9ACA-33CCC9E3E9D2}" type="presParOf" srcId="{B70537F7-5BA4-414E-9037-5680BCD1384D}" destId="{11545103-54D7-41D1-AB19-457104AA19F3}" srcOrd="3" destOrd="0" presId="urn:microsoft.com/office/officeart/2018/2/layout/IconVerticalSolidList"/>
    <dgm:cxn modelId="{2F36F558-966A-45C7-B708-5D7E5625EF24}" type="presParOf" srcId="{50971F39-40DE-4C07-BFD3-2A5EE285A5B9}" destId="{B2D614A7-6183-4933-BB1C-386778B7D029}" srcOrd="1" destOrd="0" presId="urn:microsoft.com/office/officeart/2018/2/layout/IconVerticalSolidList"/>
    <dgm:cxn modelId="{A8DD9061-FF63-4942-A6F2-6FA659D51ACC}" type="presParOf" srcId="{50971F39-40DE-4C07-BFD3-2A5EE285A5B9}" destId="{F43F226B-6DFF-4C91-9A7D-5D654B48DE34}" srcOrd="2" destOrd="0" presId="urn:microsoft.com/office/officeart/2018/2/layout/IconVerticalSolidList"/>
    <dgm:cxn modelId="{F49D1AEF-3BE7-4636-A870-19A2E3007971}" type="presParOf" srcId="{F43F226B-6DFF-4C91-9A7D-5D654B48DE34}" destId="{9AA3BACA-2F34-46AB-B0B1-D8B3588DC3B0}" srcOrd="0" destOrd="0" presId="urn:microsoft.com/office/officeart/2018/2/layout/IconVerticalSolidList"/>
    <dgm:cxn modelId="{C05AE779-C9B6-4D36-956B-1D17527FB997}" type="presParOf" srcId="{F43F226B-6DFF-4C91-9A7D-5D654B48DE34}" destId="{6654FCF1-833E-4B61-8938-24E053C110A2}" srcOrd="1" destOrd="0" presId="urn:microsoft.com/office/officeart/2018/2/layout/IconVerticalSolidList"/>
    <dgm:cxn modelId="{BF10C0D0-B3ED-4C5E-A1CA-174D2C694C5E}" type="presParOf" srcId="{F43F226B-6DFF-4C91-9A7D-5D654B48DE34}" destId="{CA5198A4-1A53-4BA2-AC34-1E37D240BD5D}" srcOrd="2" destOrd="0" presId="urn:microsoft.com/office/officeart/2018/2/layout/IconVerticalSolidList"/>
    <dgm:cxn modelId="{B5F92C70-A4E4-419C-9086-EA41D018DC33}" type="presParOf" srcId="{F43F226B-6DFF-4C91-9A7D-5D654B48DE34}" destId="{4E30D290-BEEE-48E3-893E-E5B2BC23AE10}" srcOrd="3" destOrd="0" presId="urn:microsoft.com/office/officeart/2018/2/layout/IconVerticalSolidList"/>
    <dgm:cxn modelId="{C5738273-EAA2-458B-BF6F-C04977FB28BA}" type="presParOf" srcId="{50971F39-40DE-4C07-BFD3-2A5EE285A5B9}" destId="{692E28C0-E43B-4C05-BCB6-83234C9DFF67}" srcOrd="3" destOrd="0" presId="urn:microsoft.com/office/officeart/2018/2/layout/IconVerticalSolidList"/>
    <dgm:cxn modelId="{1BE5BF8B-E11E-4EF8-9502-D3D3D044C5E5}" type="presParOf" srcId="{50971F39-40DE-4C07-BFD3-2A5EE285A5B9}" destId="{35A50E88-E18A-4E50-A66C-0F0952A2E5A9}" srcOrd="4" destOrd="0" presId="urn:microsoft.com/office/officeart/2018/2/layout/IconVerticalSolidList"/>
    <dgm:cxn modelId="{4E6310F4-587A-474A-B030-EC69987EB16D}" type="presParOf" srcId="{35A50E88-E18A-4E50-A66C-0F0952A2E5A9}" destId="{4BCCB53A-5E33-4711-997F-C9D87EDC0FD9}" srcOrd="0" destOrd="0" presId="urn:microsoft.com/office/officeart/2018/2/layout/IconVerticalSolidList"/>
    <dgm:cxn modelId="{2BAC0A69-FBD0-4158-B72B-261CCAC300E9}" type="presParOf" srcId="{35A50E88-E18A-4E50-A66C-0F0952A2E5A9}" destId="{904F7A19-B377-4996-8924-2A9F1BE76655}" srcOrd="1" destOrd="0" presId="urn:microsoft.com/office/officeart/2018/2/layout/IconVerticalSolidList"/>
    <dgm:cxn modelId="{E7C87E18-AAD3-4E80-B641-B612828C4864}" type="presParOf" srcId="{35A50E88-E18A-4E50-A66C-0F0952A2E5A9}" destId="{620217CE-BEAC-4B1A-AAAE-0D388FF1BCA0}" srcOrd="2" destOrd="0" presId="urn:microsoft.com/office/officeart/2018/2/layout/IconVerticalSolidList"/>
    <dgm:cxn modelId="{B5CCD4BE-B4FA-4C14-B13F-FD8FDDF175EF}" type="presParOf" srcId="{35A50E88-E18A-4E50-A66C-0F0952A2E5A9}" destId="{3B426BFC-846E-4FBA-ACF2-BC9B931CFF67}" srcOrd="3" destOrd="0" presId="urn:microsoft.com/office/officeart/2018/2/layout/IconVerticalSolidList"/>
    <dgm:cxn modelId="{202F50C4-A87A-4B1C-82D7-46366680BB6B}" type="presParOf" srcId="{50971F39-40DE-4C07-BFD3-2A5EE285A5B9}" destId="{C3E8AA08-D6FA-4E1A-AA91-E80DE8B8F87B}" srcOrd="5" destOrd="0" presId="urn:microsoft.com/office/officeart/2018/2/layout/IconVerticalSolidList"/>
    <dgm:cxn modelId="{7378E628-EAA3-44E9-A91E-C08A44DF0BBC}" type="presParOf" srcId="{50971F39-40DE-4C07-BFD3-2A5EE285A5B9}" destId="{49B24B0A-8310-4511-9391-46A38132859F}" srcOrd="6" destOrd="0" presId="urn:microsoft.com/office/officeart/2018/2/layout/IconVerticalSolidList"/>
    <dgm:cxn modelId="{ADF37177-2C96-497D-BB95-3B8709D9BEE1}" type="presParOf" srcId="{49B24B0A-8310-4511-9391-46A38132859F}" destId="{DAA65FC8-ED78-4A8F-A3E1-C3EDCAB12C27}" srcOrd="0" destOrd="0" presId="urn:microsoft.com/office/officeart/2018/2/layout/IconVerticalSolidList"/>
    <dgm:cxn modelId="{94418FAC-49A6-4C58-878F-BD5155B62647}" type="presParOf" srcId="{49B24B0A-8310-4511-9391-46A38132859F}" destId="{DC92D458-6B6D-42D5-8FC3-730C6C68EA00}" srcOrd="1" destOrd="0" presId="urn:microsoft.com/office/officeart/2018/2/layout/IconVerticalSolidList"/>
    <dgm:cxn modelId="{3648571C-8D19-4E8A-861E-EB66EF6E2CF3}" type="presParOf" srcId="{49B24B0A-8310-4511-9391-46A38132859F}" destId="{D2626227-EB5A-4D15-BA86-6A20BD0A2153}" srcOrd="2" destOrd="0" presId="urn:microsoft.com/office/officeart/2018/2/layout/IconVerticalSolidList"/>
    <dgm:cxn modelId="{AA7DACAD-C459-4EC2-9E9D-4B3F6D3BD7D1}" type="presParOf" srcId="{49B24B0A-8310-4511-9391-46A38132859F}" destId="{3DBD4668-3E57-49E4-9100-EA77E5184767}" srcOrd="3" destOrd="0" presId="urn:microsoft.com/office/officeart/2018/2/layout/IconVerticalSolidList"/>
    <dgm:cxn modelId="{B70B68BA-E9A4-42F9-ADEB-C91111814EC9}" type="presParOf" srcId="{50971F39-40DE-4C07-BFD3-2A5EE285A5B9}" destId="{0F165B80-2A6B-4700-AB20-6219E1890551}" srcOrd="7" destOrd="0" presId="urn:microsoft.com/office/officeart/2018/2/layout/IconVerticalSolidList"/>
    <dgm:cxn modelId="{B459B9FC-071F-4540-A714-633C9C6B96E8}" type="presParOf" srcId="{50971F39-40DE-4C07-BFD3-2A5EE285A5B9}" destId="{15328690-1D2A-4C72-BC1E-D0E216DA2415}" srcOrd="8" destOrd="0" presId="urn:microsoft.com/office/officeart/2018/2/layout/IconVerticalSolidList"/>
    <dgm:cxn modelId="{16A19838-04E3-40E1-A25C-B110B4ABE500}" type="presParOf" srcId="{15328690-1D2A-4C72-BC1E-D0E216DA2415}" destId="{B00059E1-E484-461A-9776-F56AE65B8925}" srcOrd="0" destOrd="0" presId="urn:microsoft.com/office/officeart/2018/2/layout/IconVerticalSolidList"/>
    <dgm:cxn modelId="{7103568B-6AC0-441B-90F6-E87EC46ADA1B}" type="presParOf" srcId="{15328690-1D2A-4C72-BC1E-D0E216DA2415}" destId="{9572CFFC-9E1A-4C1A-B9A9-ABE544EBF4A9}" srcOrd="1" destOrd="0" presId="urn:microsoft.com/office/officeart/2018/2/layout/IconVerticalSolidList"/>
    <dgm:cxn modelId="{6826E4FC-C890-4395-9394-FCE0B1930AD0}" type="presParOf" srcId="{15328690-1D2A-4C72-BC1E-D0E216DA2415}" destId="{C351EC07-1D37-4C9F-94F4-0A1E3D28DBEB}" srcOrd="2" destOrd="0" presId="urn:microsoft.com/office/officeart/2018/2/layout/IconVerticalSolidList"/>
    <dgm:cxn modelId="{E38B287B-CD90-45EC-9E4B-5EB371F71965}" type="presParOf" srcId="{15328690-1D2A-4C72-BC1E-D0E216DA2415}" destId="{634EE98F-164A-4412-B872-4C77536EB67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8A9018D-2EBB-4BAA-BE9B-4E4B510FFE50}" type="doc">
      <dgm:prSet loTypeId="urn:microsoft.com/office/officeart/2018/2/layout/IconVerticalSolidList" loCatId="icon" qsTypeId="urn:microsoft.com/office/officeart/2005/8/quickstyle/simple4" qsCatId="simple" csTypeId="urn:microsoft.com/office/officeart/2018/5/colors/Iconchunking_neutralicontext_colorful1" csCatId="colorful" phldr="1"/>
      <dgm:spPr/>
      <dgm:t>
        <a:bodyPr/>
        <a:lstStyle/>
        <a:p>
          <a:endParaRPr lang="en-US"/>
        </a:p>
      </dgm:t>
    </dgm:pt>
    <dgm:pt modelId="{BCBF1472-F4BA-4213-8B8C-5B66702ECF7C}">
      <dgm:prSet/>
      <dgm:spPr/>
      <dgm:t>
        <a:bodyPr/>
        <a:lstStyle/>
        <a:p>
          <a:r>
            <a:rPr lang="en-US"/>
            <a:t>Que les interesen la resolución de problemas, las matemáticas y la programación.</a:t>
          </a:r>
        </a:p>
      </dgm:t>
    </dgm:pt>
    <dgm:pt modelId="{B13BBB70-2349-40D5-9125-A98413CC1EEB}" type="parTrans" cxnId="{983C55E5-ECE4-4C46-9840-BE538BB37A25}">
      <dgm:prSet/>
      <dgm:spPr/>
      <dgm:t>
        <a:bodyPr/>
        <a:lstStyle/>
        <a:p>
          <a:endParaRPr lang="en-US"/>
        </a:p>
      </dgm:t>
    </dgm:pt>
    <dgm:pt modelId="{7D713745-C9EF-42F7-9562-C23E5D20A158}" type="sibTrans" cxnId="{983C55E5-ECE4-4C46-9840-BE538BB37A25}">
      <dgm:prSet/>
      <dgm:spPr/>
      <dgm:t>
        <a:bodyPr/>
        <a:lstStyle/>
        <a:p>
          <a:endParaRPr lang="en-US"/>
        </a:p>
      </dgm:t>
    </dgm:pt>
    <dgm:pt modelId="{15036C82-BA8D-4FF6-BB3A-692F49B594BF}">
      <dgm:prSet/>
      <dgm:spPr/>
      <dgm:t>
        <a:bodyPr/>
        <a:lstStyle/>
        <a:p>
          <a:r>
            <a:rPr lang="en-US"/>
            <a:t>Que tengan al menos conocimientos básicos de alguno de los siguientes lenguajes de programación: C, C++, Java o Python.</a:t>
          </a:r>
        </a:p>
      </dgm:t>
    </dgm:pt>
    <dgm:pt modelId="{F4527D81-E37D-4A4F-92E8-62E0DA83AE59}" type="parTrans" cxnId="{D618F7B3-ED8B-4D21-B216-8FE819BC0A2C}">
      <dgm:prSet/>
      <dgm:spPr/>
      <dgm:t>
        <a:bodyPr/>
        <a:lstStyle/>
        <a:p>
          <a:endParaRPr lang="en-US"/>
        </a:p>
      </dgm:t>
    </dgm:pt>
    <dgm:pt modelId="{E27C91B6-F726-42D8-BA41-13FEFD548DD2}" type="sibTrans" cxnId="{D618F7B3-ED8B-4D21-B216-8FE819BC0A2C}">
      <dgm:prSet/>
      <dgm:spPr/>
      <dgm:t>
        <a:bodyPr/>
        <a:lstStyle/>
        <a:p>
          <a:endParaRPr lang="en-US"/>
        </a:p>
      </dgm:t>
    </dgm:pt>
    <dgm:pt modelId="{E79EF8D4-4E95-441B-BE91-BAF89D37A245}">
      <dgm:prSet/>
      <dgm:spPr/>
      <dgm:t>
        <a:bodyPr/>
        <a:lstStyle/>
        <a:p>
          <a:r>
            <a:rPr lang="en-US"/>
            <a:t>Que deseen aprender mucho y mejorar sus habilidades de programación.</a:t>
          </a:r>
        </a:p>
      </dgm:t>
    </dgm:pt>
    <dgm:pt modelId="{40F768AE-3E73-49C1-86C1-BCE9CE680580}" type="parTrans" cxnId="{F153AC92-8107-4F94-A892-03D4D78BEB77}">
      <dgm:prSet/>
      <dgm:spPr/>
      <dgm:t>
        <a:bodyPr/>
        <a:lstStyle/>
        <a:p>
          <a:endParaRPr lang="en-US"/>
        </a:p>
      </dgm:t>
    </dgm:pt>
    <dgm:pt modelId="{B699B321-2874-4D87-AD69-52E2C84F1DE5}" type="sibTrans" cxnId="{F153AC92-8107-4F94-A892-03D4D78BEB77}">
      <dgm:prSet/>
      <dgm:spPr/>
      <dgm:t>
        <a:bodyPr/>
        <a:lstStyle/>
        <a:p>
          <a:endParaRPr lang="en-US"/>
        </a:p>
      </dgm:t>
    </dgm:pt>
    <dgm:pt modelId="{D8058FE8-A29F-4ADD-9661-B5E89FDFDF3C}">
      <dgm:prSet/>
      <dgm:spPr/>
      <dgm:t>
        <a:bodyPr/>
        <a:lstStyle/>
        <a:p>
          <a:r>
            <a:rPr lang="en-US"/>
            <a:t>Que deseen divertirse compitiendo.</a:t>
          </a:r>
        </a:p>
      </dgm:t>
    </dgm:pt>
    <dgm:pt modelId="{137E2B8D-FC9B-495A-8D40-EE5B6A325D4B}" type="parTrans" cxnId="{3374B12F-F9A2-402F-87F7-BE3A4CECAE25}">
      <dgm:prSet/>
      <dgm:spPr/>
      <dgm:t>
        <a:bodyPr/>
        <a:lstStyle/>
        <a:p>
          <a:endParaRPr lang="en-US"/>
        </a:p>
      </dgm:t>
    </dgm:pt>
    <dgm:pt modelId="{750D3DC5-E591-468E-93BB-DF70AD29D6F6}" type="sibTrans" cxnId="{3374B12F-F9A2-402F-87F7-BE3A4CECAE25}">
      <dgm:prSet/>
      <dgm:spPr/>
      <dgm:t>
        <a:bodyPr/>
        <a:lstStyle/>
        <a:p>
          <a:endParaRPr lang="en-US"/>
        </a:p>
      </dgm:t>
    </dgm:pt>
    <dgm:pt modelId="{BA4CF0AE-D07C-421E-A996-609CB48E9CA3}" type="pres">
      <dgm:prSet presAssocID="{98A9018D-2EBB-4BAA-BE9B-4E4B510FFE50}" presName="root" presStyleCnt="0">
        <dgm:presLayoutVars>
          <dgm:dir/>
          <dgm:resizeHandles val="exact"/>
        </dgm:presLayoutVars>
      </dgm:prSet>
      <dgm:spPr/>
    </dgm:pt>
    <dgm:pt modelId="{7DF541D4-CF22-4AC6-95B4-7FA768F66A4A}" type="pres">
      <dgm:prSet presAssocID="{BCBF1472-F4BA-4213-8B8C-5B66702ECF7C}" presName="compNode" presStyleCnt="0"/>
      <dgm:spPr/>
    </dgm:pt>
    <dgm:pt modelId="{F4D97D9B-9ED5-4975-AA56-E4E06341C330}" type="pres">
      <dgm:prSet presAssocID="{BCBF1472-F4BA-4213-8B8C-5B66702ECF7C}" presName="bgRect" presStyleLbl="bgShp" presStyleIdx="0" presStyleCnt="4"/>
      <dgm:spPr/>
    </dgm:pt>
    <dgm:pt modelId="{5538DE48-BFA3-45B7-9566-E974562CFC3A}" type="pres">
      <dgm:prSet presAssocID="{BCBF1472-F4BA-4213-8B8C-5B66702ECF7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uzzle Pieces"/>
        </a:ext>
      </dgm:extLst>
    </dgm:pt>
    <dgm:pt modelId="{19AA22CF-A9B8-42D9-B8F9-5808901342A7}" type="pres">
      <dgm:prSet presAssocID="{BCBF1472-F4BA-4213-8B8C-5B66702ECF7C}" presName="spaceRect" presStyleCnt="0"/>
      <dgm:spPr/>
    </dgm:pt>
    <dgm:pt modelId="{8F8C1A98-BE78-4728-A651-CCD68FD4C42B}" type="pres">
      <dgm:prSet presAssocID="{BCBF1472-F4BA-4213-8B8C-5B66702ECF7C}" presName="parTx" presStyleLbl="revTx" presStyleIdx="0" presStyleCnt="4">
        <dgm:presLayoutVars>
          <dgm:chMax val="0"/>
          <dgm:chPref val="0"/>
        </dgm:presLayoutVars>
      </dgm:prSet>
      <dgm:spPr/>
    </dgm:pt>
    <dgm:pt modelId="{52BB934B-3AA2-42E0-A6C5-D0E0A6203B9A}" type="pres">
      <dgm:prSet presAssocID="{7D713745-C9EF-42F7-9562-C23E5D20A158}" presName="sibTrans" presStyleCnt="0"/>
      <dgm:spPr/>
    </dgm:pt>
    <dgm:pt modelId="{71B1E9A8-46A0-4660-BB33-5B1EF228DBC5}" type="pres">
      <dgm:prSet presAssocID="{15036C82-BA8D-4FF6-BB3A-692F49B594BF}" presName="compNode" presStyleCnt="0"/>
      <dgm:spPr/>
    </dgm:pt>
    <dgm:pt modelId="{846CC480-B0D3-4DA8-92F9-F22EBF41C6DA}" type="pres">
      <dgm:prSet presAssocID="{15036C82-BA8D-4FF6-BB3A-692F49B594BF}" presName="bgRect" presStyleLbl="bgShp" presStyleIdx="1" presStyleCnt="4"/>
      <dgm:spPr/>
    </dgm:pt>
    <dgm:pt modelId="{897B704F-07E7-4DA0-B78B-6EA972143144}" type="pres">
      <dgm:prSet presAssocID="{15036C82-BA8D-4FF6-BB3A-692F49B594B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onitor"/>
        </a:ext>
      </dgm:extLst>
    </dgm:pt>
    <dgm:pt modelId="{E055CAC2-95EE-4A90-8D8F-BCBC97965121}" type="pres">
      <dgm:prSet presAssocID="{15036C82-BA8D-4FF6-BB3A-692F49B594BF}" presName="spaceRect" presStyleCnt="0"/>
      <dgm:spPr/>
    </dgm:pt>
    <dgm:pt modelId="{3A0A60C1-093B-48AF-B370-519CDE8756E6}" type="pres">
      <dgm:prSet presAssocID="{15036C82-BA8D-4FF6-BB3A-692F49B594BF}" presName="parTx" presStyleLbl="revTx" presStyleIdx="1" presStyleCnt="4">
        <dgm:presLayoutVars>
          <dgm:chMax val="0"/>
          <dgm:chPref val="0"/>
        </dgm:presLayoutVars>
      </dgm:prSet>
      <dgm:spPr/>
    </dgm:pt>
    <dgm:pt modelId="{DC589E20-0817-41E4-88C7-6AE7AB950097}" type="pres">
      <dgm:prSet presAssocID="{E27C91B6-F726-42D8-BA41-13FEFD548DD2}" presName="sibTrans" presStyleCnt="0"/>
      <dgm:spPr/>
    </dgm:pt>
    <dgm:pt modelId="{8E80849F-27BD-4D12-B103-494C2A919119}" type="pres">
      <dgm:prSet presAssocID="{E79EF8D4-4E95-441B-BE91-BAF89D37A245}" presName="compNode" presStyleCnt="0"/>
      <dgm:spPr/>
    </dgm:pt>
    <dgm:pt modelId="{E6C7D92B-167D-43CC-B485-29ED3F61BD45}" type="pres">
      <dgm:prSet presAssocID="{E79EF8D4-4E95-441B-BE91-BAF89D37A245}" presName="bgRect" presStyleLbl="bgShp" presStyleIdx="2" presStyleCnt="4"/>
      <dgm:spPr/>
    </dgm:pt>
    <dgm:pt modelId="{A284A9F6-8F80-4197-8686-CE6C59453BF9}" type="pres">
      <dgm:prSet presAssocID="{E79EF8D4-4E95-441B-BE91-BAF89D37A245}" presName="iconRect" presStyleLbl="node1" presStyleIdx="2" presStyleCnt="4"/>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Head with gears"/>
        </a:ext>
      </dgm:extLst>
    </dgm:pt>
    <dgm:pt modelId="{C031A45C-35DE-45E1-AE74-B80FBC31B67B}" type="pres">
      <dgm:prSet presAssocID="{E79EF8D4-4E95-441B-BE91-BAF89D37A245}" presName="spaceRect" presStyleCnt="0"/>
      <dgm:spPr/>
    </dgm:pt>
    <dgm:pt modelId="{A039DD76-90C8-49C5-A46F-4ED8042F63B7}" type="pres">
      <dgm:prSet presAssocID="{E79EF8D4-4E95-441B-BE91-BAF89D37A245}" presName="parTx" presStyleLbl="revTx" presStyleIdx="2" presStyleCnt="4">
        <dgm:presLayoutVars>
          <dgm:chMax val="0"/>
          <dgm:chPref val="0"/>
        </dgm:presLayoutVars>
      </dgm:prSet>
      <dgm:spPr/>
    </dgm:pt>
    <dgm:pt modelId="{0E96A263-7A2B-48A3-9E62-84E30F766365}" type="pres">
      <dgm:prSet presAssocID="{B699B321-2874-4D87-AD69-52E2C84F1DE5}" presName="sibTrans" presStyleCnt="0"/>
      <dgm:spPr/>
    </dgm:pt>
    <dgm:pt modelId="{46D230FD-4337-446E-B1B7-FEC7050F5E9A}" type="pres">
      <dgm:prSet presAssocID="{D8058FE8-A29F-4ADD-9661-B5E89FDFDF3C}" presName="compNode" presStyleCnt="0"/>
      <dgm:spPr/>
    </dgm:pt>
    <dgm:pt modelId="{7FD387D0-5A5A-4209-A4D0-E5B02F1C1132}" type="pres">
      <dgm:prSet presAssocID="{D8058FE8-A29F-4ADD-9661-B5E89FDFDF3C}" presName="bgRect" presStyleLbl="bgShp" presStyleIdx="3" presStyleCnt="4"/>
      <dgm:spPr/>
    </dgm:pt>
    <dgm:pt modelId="{4F022899-7C94-4906-8CC1-3DE488286417}" type="pres">
      <dgm:prSet presAssocID="{D8058FE8-A29F-4ADD-9661-B5E89FDFDF3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Smiling face with no fill"/>
        </a:ext>
      </dgm:extLst>
    </dgm:pt>
    <dgm:pt modelId="{49C329CD-DB42-4955-95CB-368417BD9DF4}" type="pres">
      <dgm:prSet presAssocID="{D8058FE8-A29F-4ADD-9661-B5E89FDFDF3C}" presName="spaceRect" presStyleCnt="0"/>
      <dgm:spPr/>
    </dgm:pt>
    <dgm:pt modelId="{4374450D-9234-4E28-A4B5-2AB5AFB84F9D}" type="pres">
      <dgm:prSet presAssocID="{D8058FE8-A29F-4ADD-9661-B5E89FDFDF3C}" presName="parTx" presStyleLbl="revTx" presStyleIdx="3" presStyleCnt="4">
        <dgm:presLayoutVars>
          <dgm:chMax val="0"/>
          <dgm:chPref val="0"/>
        </dgm:presLayoutVars>
      </dgm:prSet>
      <dgm:spPr/>
    </dgm:pt>
  </dgm:ptLst>
  <dgm:cxnLst>
    <dgm:cxn modelId="{83607A28-480A-4727-99E5-C9205F805C66}" type="presOf" srcId="{15036C82-BA8D-4FF6-BB3A-692F49B594BF}" destId="{3A0A60C1-093B-48AF-B370-519CDE8756E6}" srcOrd="0" destOrd="0" presId="urn:microsoft.com/office/officeart/2018/2/layout/IconVerticalSolidList"/>
    <dgm:cxn modelId="{FFBE0B29-CC4C-42ED-AAD7-9325DB5F1FF9}" type="presOf" srcId="{BCBF1472-F4BA-4213-8B8C-5B66702ECF7C}" destId="{8F8C1A98-BE78-4728-A651-CCD68FD4C42B}" srcOrd="0" destOrd="0" presId="urn:microsoft.com/office/officeart/2018/2/layout/IconVerticalSolidList"/>
    <dgm:cxn modelId="{3374B12F-F9A2-402F-87F7-BE3A4CECAE25}" srcId="{98A9018D-2EBB-4BAA-BE9B-4E4B510FFE50}" destId="{D8058FE8-A29F-4ADD-9661-B5E89FDFDF3C}" srcOrd="3" destOrd="0" parTransId="{137E2B8D-FC9B-495A-8D40-EE5B6A325D4B}" sibTransId="{750D3DC5-E591-468E-93BB-DF70AD29D6F6}"/>
    <dgm:cxn modelId="{2984AE8A-E5FF-48CF-B189-D052E20BA79C}" type="presOf" srcId="{98A9018D-2EBB-4BAA-BE9B-4E4B510FFE50}" destId="{BA4CF0AE-D07C-421E-A996-609CB48E9CA3}" srcOrd="0" destOrd="0" presId="urn:microsoft.com/office/officeart/2018/2/layout/IconVerticalSolidList"/>
    <dgm:cxn modelId="{F153AC92-8107-4F94-A892-03D4D78BEB77}" srcId="{98A9018D-2EBB-4BAA-BE9B-4E4B510FFE50}" destId="{E79EF8D4-4E95-441B-BE91-BAF89D37A245}" srcOrd="2" destOrd="0" parTransId="{40F768AE-3E73-49C1-86C1-BCE9CE680580}" sibTransId="{B699B321-2874-4D87-AD69-52E2C84F1DE5}"/>
    <dgm:cxn modelId="{D618F7B3-ED8B-4D21-B216-8FE819BC0A2C}" srcId="{98A9018D-2EBB-4BAA-BE9B-4E4B510FFE50}" destId="{15036C82-BA8D-4FF6-BB3A-692F49B594BF}" srcOrd="1" destOrd="0" parTransId="{F4527D81-E37D-4A4F-92E8-62E0DA83AE59}" sibTransId="{E27C91B6-F726-42D8-BA41-13FEFD548DD2}"/>
    <dgm:cxn modelId="{AA1473C5-368D-4B45-888C-3BD0D10EAC3F}" type="presOf" srcId="{D8058FE8-A29F-4ADD-9661-B5E89FDFDF3C}" destId="{4374450D-9234-4E28-A4B5-2AB5AFB84F9D}" srcOrd="0" destOrd="0" presId="urn:microsoft.com/office/officeart/2018/2/layout/IconVerticalSolidList"/>
    <dgm:cxn modelId="{983C55E5-ECE4-4C46-9840-BE538BB37A25}" srcId="{98A9018D-2EBB-4BAA-BE9B-4E4B510FFE50}" destId="{BCBF1472-F4BA-4213-8B8C-5B66702ECF7C}" srcOrd="0" destOrd="0" parTransId="{B13BBB70-2349-40D5-9125-A98413CC1EEB}" sibTransId="{7D713745-C9EF-42F7-9562-C23E5D20A158}"/>
    <dgm:cxn modelId="{399477FA-2AB0-4B11-B08D-1F56B2352AAB}" type="presOf" srcId="{E79EF8D4-4E95-441B-BE91-BAF89D37A245}" destId="{A039DD76-90C8-49C5-A46F-4ED8042F63B7}" srcOrd="0" destOrd="0" presId="urn:microsoft.com/office/officeart/2018/2/layout/IconVerticalSolidList"/>
    <dgm:cxn modelId="{685C974F-BBEA-4EC5-947A-40B5D403A370}" type="presParOf" srcId="{BA4CF0AE-D07C-421E-A996-609CB48E9CA3}" destId="{7DF541D4-CF22-4AC6-95B4-7FA768F66A4A}" srcOrd="0" destOrd="0" presId="urn:microsoft.com/office/officeart/2018/2/layout/IconVerticalSolidList"/>
    <dgm:cxn modelId="{D37A3AC8-4BD1-42A0-A9BB-2BFC3E51EB85}" type="presParOf" srcId="{7DF541D4-CF22-4AC6-95B4-7FA768F66A4A}" destId="{F4D97D9B-9ED5-4975-AA56-E4E06341C330}" srcOrd="0" destOrd="0" presId="urn:microsoft.com/office/officeart/2018/2/layout/IconVerticalSolidList"/>
    <dgm:cxn modelId="{4DDB8D74-27D2-452E-949B-9ED93B167ABD}" type="presParOf" srcId="{7DF541D4-CF22-4AC6-95B4-7FA768F66A4A}" destId="{5538DE48-BFA3-45B7-9566-E974562CFC3A}" srcOrd="1" destOrd="0" presId="urn:microsoft.com/office/officeart/2018/2/layout/IconVerticalSolidList"/>
    <dgm:cxn modelId="{5B4FC456-3383-42CE-96A7-888E4A6F7848}" type="presParOf" srcId="{7DF541D4-CF22-4AC6-95B4-7FA768F66A4A}" destId="{19AA22CF-A9B8-42D9-B8F9-5808901342A7}" srcOrd="2" destOrd="0" presId="urn:microsoft.com/office/officeart/2018/2/layout/IconVerticalSolidList"/>
    <dgm:cxn modelId="{26F2A062-1D7B-4945-837C-C4EA01726C57}" type="presParOf" srcId="{7DF541D4-CF22-4AC6-95B4-7FA768F66A4A}" destId="{8F8C1A98-BE78-4728-A651-CCD68FD4C42B}" srcOrd="3" destOrd="0" presId="urn:microsoft.com/office/officeart/2018/2/layout/IconVerticalSolidList"/>
    <dgm:cxn modelId="{88B521B9-6581-4949-AE16-6AD03020847B}" type="presParOf" srcId="{BA4CF0AE-D07C-421E-A996-609CB48E9CA3}" destId="{52BB934B-3AA2-42E0-A6C5-D0E0A6203B9A}" srcOrd="1" destOrd="0" presId="urn:microsoft.com/office/officeart/2018/2/layout/IconVerticalSolidList"/>
    <dgm:cxn modelId="{EB5D60BD-0F8C-4A29-B0E0-4953B02090B2}" type="presParOf" srcId="{BA4CF0AE-D07C-421E-A996-609CB48E9CA3}" destId="{71B1E9A8-46A0-4660-BB33-5B1EF228DBC5}" srcOrd="2" destOrd="0" presId="urn:microsoft.com/office/officeart/2018/2/layout/IconVerticalSolidList"/>
    <dgm:cxn modelId="{83EF57A9-417B-4D02-9C49-A9794B4AAAA4}" type="presParOf" srcId="{71B1E9A8-46A0-4660-BB33-5B1EF228DBC5}" destId="{846CC480-B0D3-4DA8-92F9-F22EBF41C6DA}" srcOrd="0" destOrd="0" presId="urn:microsoft.com/office/officeart/2018/2/layout/IconVerticalSolidList"/>
    <dgm:cxn modelId="{947F5E96-98EC-41BC-BBF9-B49C09461E2F}" type="presParOf" srcId="{71B1E9A8-46A0-4660-BB33-5B1EF228DBC5}" destId="{897B704F-07E7-4DA0-B78B-6EA972143144}" srcOrd="1" destOrd="0" presId="urn:microsoft.com/office/officeart/2018/2/layout/IconVerticalSolidList"/>
    <dgm:cxn modelId="{10745F91-A57A-483C-9D66-3A957B8CE6BA}" type="presParOf" srcId="{71B1E9A8-46A0-4660-BB33-5B1EF228DBC5}" destId="{E055CAC2-95EE-4A90-8D8F-BCBC97965121}" srcOrd="2" destOrd="0" presId="urn:microsoft.com/office/officeart/2018/2/layout/IconVerticalSolidList"/>
    <dgm:cxn modelId="{DB1B42D9-E6B5-4E96-83B4-212D2EA266DA}" type="presParOf" srcId="{71B1E9A8-46A0-4660-BB33-5B1EF228DBC5}" destId="{3A0A60C1-093B-48AF-B370-519CDE8756E6}" srcOrd="3" destOrd="0" presId="urn:microsoft.com/office/officeart/2018/2/layout/IconVerticalSolidList"/>
    <dgm:cxn modelId="{56537983-0A33-411B-AFB6-014060BB2C76}" type="presParOf" srcId="{BA4CF0AE-D07C-421E-A996-609CB48E9CA3}" destId="{DC589E20-0817-41E4-88C7-6AE7AB950097}" srcOrd="3" destOrd="0" presId="urn:microsoft.com/office/officeart/2018/2/layout/IconVerticalSolidList"/>
    <dgm:cxn modelId="{5601E2A7-8ACC-49E3-A778-B5B5932AD388}" type="presParOf" srcId="{BA4CF0AE-D07C-421E-A996-609CB48E9CA3}" destId="{8E80849F-27BD-4D12-B103-494C2A919119}" srcOrd="4" destOrd="0" presId="urn:microsoft.com/office/officeart/2018/2/layout/IconVerticalSolidList"/>
    <dgm:cxn modelId="{30F88E7B-036B-4336-8405-7E8D1BA789A3}" type="presParOf" srcId="{8E80849F-27BD-4D12-B103-494C2A919119}" destId="{E6C7D92B-167D-43CC-B485-29ED3F61BD45}" srcOrd="0" destOrd="0" presId="urn:microsoft.com/office/officeart/2018/2/layout/IconVerticalSolidList"/>
    <dgm:cxn modelId="{BCBC4772-F4DA-4287-94A5-1E9421837DD2}" type="presParOf" srcId="{8E80849F-27BD-4D12-B103-494C2A919119}" destId="{A284A9F6-8F80-4197-8686-CE6C59453BF9}" srcOrd="1" destOrd="0" presId="urn:microsoft.com/office/officeart/2018/2/layout/IconVerticalSolidList"/>
    <dgm:cxn modelId="{9B994CCB-DFEF-4968-B643-F4EBA34ED800}" type="presParOf" srcId="{8E80849F-27BD-4D12-B103-494C2A919119}" destId="{C031A45C-35DE-45E1-AE74-B80FBC31B67B}" srcOrd="2" destOrd="0" presId="urn:microsoft.com/office/officeart/2018/2/layout/IconVerticalSolidList"/>
    <dgm:cxn modelId="{FA57059A-56B1-4E94-B7C5-1B78A72E58F0}" type="presParOf" srcId="{8E80849F-27BD-4D12-B103-494C2A919119}" destId="{A039DD76-90C8-49C5-A46F-4ED8042F63B7}" srcOrd="3" destOrd="0" presId="urn:microsoft.com/office/officeart/2018/2/layout/IconVerticalSolidList"/>
    <dgm:cxn modelId="{B250B466-2D7B-47C5-8EFD-7C3A71EE4727}" type="presParOf" srcId="{BA4CF0AE-D07C-421E-A996-609CB48E9CA3}" destId="{0E96A263-7A2B-48A3-9E62-84E30F766365}" srcOrd="5" destOrd="0" presId="urn:microsoft.com/office/officeart/2018/2/layout/IconVerticalSolidList"/>
    <dgm:cxn modelId="{A2045348-CB9B-46E1-B70A-64C83874EBDC}" type="presParOf" srcId="{BA4CF0AE-D07C-421E-A996-609CB48E9CA3}" destId="{46D230FD-4337-446E-B1B7-FEC7050F5E9A}" srcOrd="6" destOrd="0" presId="urn:microsoft.com/office/officeart/2018/2/layout/IconVerticalSolidList"/>
    <dgm:cxn modelId="{C8B1C163-DB49-434B-8641-9FB2B304A7F7}" type="presParOf" srcId="{46D230FD-4337-446E-B1B7-FEC7050F5E9A}" destId="{7FD387D0-5A5A-4209-A4D0-E5B02F1C1132}" srcOrd="0" destOrd="0" presId="urn:microsoft.com/office/officeart/2018/2/layout/IconVerticalSolidList"/>
    <dgm:cxn modelId="{6CC75BA8-62AA-4538-A16D-BA72F20DADBA}" type="presParOf" srcId="{46D230FD-4337-446E-B1B7-FEC7050F5E9A}" destId="{4F022899-7C94-4906-8CC1-3DE488286417}" srcOrd="1" destOrd="0" presId="urn:microsoft.com/office/officeart/2018/2/layout/IconVerticalSolidList"/>
    <dgm:cxn modelId="{7C81A0F7-E48A-42C6-8E16-1FA652207923}" type="presParOf" srcId="{46D230FD-4337-446E-B1B7-FEC7050F5E9A}" destId="{49C329CD-DB42-4955-95CB-368417BD9DF4}" srcOrd="2" destOrd="0" presId="urn:microsoft.com/office/officeart/2018/2/layout/IconVerticalSolidList"/>
    <dgm:cxn modelId="{FBC86C4D-B9F8-4AFC-BC59-D2FF41A966BB}" type="presParOf" srcId="{46D230FD-4337-446E-B1B7-FEC7050F5E9A}" destId="{4374450D-9234-4E28-A4B5-2AB5AFB84F9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2FF0E66-EDDC-42CA-9958-54CC2A75A729}" type="doc">
      <dgm:prSet loTypeId="urn:microsoft.com/office/officeart/2017/3/layout/HorizontalPathTimeline" loCatId="process" qsTypeId="urn:microsoft.com/office/officeart/2005/8/quickstyle/simple1" qsCatId="simple" csTypeId="urn:microsoft.com/office/officeart/2005/8/colors/colorful5" csCatId="colorful" phldr="1"/>
      <dgm:spPr/>
      <dgm:t>
        <a:bodyPr/>
        <a:lstStyle/>
        <a:p>
          <a:endParaRPr lang="en-US"/>
        </a:p>
      </dgm:t>
    </dgm:pt>
    <dgm:pt modelId="{91FBD212-DEF4-4D83-BF26-4E93ADF3320A}">
      <dgm:prSet/>
      <dgm:spPr/>
      <dgm:t>
        <a:bodyPr/>
        <a:lstStyle/>
        <a:p>
          <a:pPr>
            <a:defRPr b="1"/>
          </a:pPr>
          <a:r>
            <a:rPr lang="en-US" dirty="0"/>
            <a:t>2011</a:t>
          </a:r>
        </a:p>
      </dgm:t>
    </dgm:pt>
    <dgm:pt modelId="{F7F1EB45-199B-44D9-A848-BDD255B0DEB6}" type="parTrans" cxnId="{BB9B4FB0-38CE-4520-B5F1-7FC83B6AD260}">
      <dgm:prSet/>
      <dgm:spPr/>
      <dgm:t>
        <a:bodyPr/>
        <a:lstStyle/>
        <a:p>
          <a:endParaRPr lang="en-US"/>
        </a:p>
      </dgm:t>
    </dgm:pt>
    <dgm:pt modelId="{F7E94F02-89F7-4BD6-B226-96097FCA4F84}" type="sibTrans" cxnId="{BB9B4FB0-38CE-4520-B5F1-7FC83B6AD260}">
      <dgm:prSet/>
      <dgm:spPr/>
      <dgm:t>
        <a:bodyPr/>
        <a:lstStyle/>
        <a:p>
          <a:endParaRPr lang="en-US"/>
        </a:p>
      </dgm:t>
    </dgm:pt>
    <dgm:pt modelId="{D64E48D2-023F-4FF8-A645-953542C39BB3}">
      <dgm:prSet/>
      <dgm:spPr/>
      <dgm:t>
        <a:bodyPr/>
        <a:lstStyle/>
        <a:p>
          <a:r>
            <a:rPr lang="en-US" b="1" dirty="0" err="1"/>
            <a:t>C_mita</a:t>
          </a:r>
          <a:r>
            <a:rPr lang="en-US" b="1" dirty="0"/>
            <a:t> </a:t>
          </a:r>
          <a:r>
            <a:rPr lang="en-US" dirty="0"/>
            <a:t>– 4to/104 </a:t>
          </a:r>
          <a:r>
            <a:rPr lang="en-US" dirty="0" err="1"/>
            <a:t>equipos</a:t>
          </a:r>
          <a:r>
            <a:rPr lang="en-US" dirty="0"/>
            <a:t> y </a:t>
          </a:r>
          <a:r>
            <a:rPr lang="en-US" dirty="0" err="1"/>
            <a:t>pase</a:t>
          </a:r>
          <a:r>
            <a:rPr lang="en-US" dirty="0"/>
            <a:t> a las finales </a:t>
          </a:r>
          <a:r>
            <a:rPr lang="en-US" dirty="0" err="1"/>
            <a:t>mundiales</a:t>
          </a:r>
          <a:r>
            <a:rPr lang="en-US" dirty="0"/>
            <a:t> </a:t>
          </a:r>
          <a:r>
            <a:rPr lang="en-US" dirty="0" err="1"/>
            <a:t>en</a:t>
          </a:r>
          <a:r>
            <a:rPr lang="en-US" dirty="0"/>
            <a:t> </a:t>
          </a:r>
          <a:r>
            <a:rPr lang="en-US" dirty="0" err="1"/>
            <a:t>Varsovia</a:t>
          </a:r>
          <a:r>
            <a:rPr lang="en-US" dirty="0"/>
            <a:t>, Polonia</a:t>
          </a:r>
        </a:p>
      </dgm:t>
    </dgm:pt>
    <dgm:pt modelId="{2D5E1F8E-2C5D-48B5-A093-33DB21E56CD1}" type="parTrans" cxnId="{9DBF1C8A-C601-49A4-9F22-C1AA31F46C16}">
      <dgm:prSet/>
      <dgm:spPr/>
      <dgm:t>
        <a:bodyPr/>
        <a:lstStyle/>
        <a:p>
          <a:endParaRPr lang="en-US"/>
        </a:p>
      </dgm:t>
    </dgm:pt>
    <dgm:pt modelId="{6EB422DF-FEAC-484D-B6AB-347FC32FDA3A}" type="sibTrans" cxnId="{9DBF1C8A-C601-49A4-9F22-C1AA31F46C16}">
      <dgm:prSet/>
      <dgm:spPr/>
      <dgm:t>
        <a:bodyPr/>
        <a:lstStyle/>
        <a:p>
          <a:endParaRPr lang="en-US"/>
        </a:p>
      </dgm:t>
    </dgm:pt>
    <dgm:pt modelId="{9FCF36F1-1C75-46AF-8CE5-15F2812DBB9C}">
      <dgm:prSet/>
      <dgm:spPr/>
      <dgm:t>
        <a:bodyPr/>
        <a:lstStyle/>
        <a:p>
          <a:pPr>
            <a:defRPr b="1"/>
          </a:pPr>
          <a:r>
            <a:rPr lang="en-US"/>
            <a:t>2015</a:t>
          </a:r>
        </a:p>
      </dgm:t>
    </dgm:pt>
    <dgm:pt modelId="{701148ED-83B0-48AB-BC0B-49CFC65FC9B0}" type="parTrans" cxnId="{BBEBDAAF-3863-4E2E-9BE1-5F96CC47CF5A}">
      <dgm:prSet/>
      <dgm:spPr/>
      <dgm:t>
        <a:bodyPr/>
        <a:lstStyle/>
        <a:p>
          <a:endParaRPr lang="en-US"/>
        </a:p>
      </dgm:t>
    </dgm:pt>
    <dgm:pt modelId="{C72F1101-71EA-496B-832C-2AD12A6040F5}" type="sibTrans" cxnId="{BBEBDAAF-3863-4E2E-9BE1-5F96CC47CF5A}">
      <dgm:prSet/>
      <dgm:spPr/>
      <dgm:t>
        <a:bodyPr/>
        <a:lstStyle/>
        <a:p>
          <a:endParaRPr lang="en-US"/>
        </a:p>
      </dgm:t>
    </dgm:pt>
    <dgm:pt modelId="{1426EAFF-B102-43F3-8CA0-B5389BFBBEE2}">
      <dgm:prSet/>
      <dgm:spPr/>
      <dgm:t>
        <a:bodyPr/>
        <a:lstStyle/>
        <a:p>
          <a:r>
            <a:rPr lang="en-US" b="1" dirty="0" err="1"/>
            <a:t>Clfies</a:t>
          </a:r>
          <a:r>
            <a:rPr lang="en-US" dirty="0"/>
            <a:t> – 15to/80 </a:t>
          </a:r>
          <a:r>
            <a:rPr lang="en-US" dirty="0" err="1"/>
            <a:t>equipos</a:t>
          </a:r>
          <a:endParaRPr lang="en-US" dirty="0"/>
        </a:p>
      </dgm:t>
    </dgm:pt>
    <dgm:pt modelId="{71F4F145-626B-4C1A-8B98-00D816AE0B93}" type="parTrans" cxnId="{3E891EA6-A91E-4A56-9D83-01E5D28425A0}">
      <dgm:prSet/>
      <dgm:spPr/>
      <dgm:t>
        <a:bodyPr/>
        <a:lstStyle/>
        <a:p>
          <a:endParaRPr lang="en-US"/>
        </a:p>
      </dgm:t>
    </dgm:pt>
    <dgm:pt modelId="{BA2B4E71-A224-4418-B088-B44B0F228608}" type="sibTrans" cxnId="{3E891EA6-A91E-4A56-9D83-01E5D28425A0}">
      <dgm:prSet/>
      <dgm:spPr/>
      <dgm:t>
        <a:bodyPr/>
        <a:lstStyle/>
        <a:p>
          <a:endParaRPr lang="en-US"/>
        </a:p>
      </dgm:t>
    </dgm:pt>
    <dgm:pt modelId="{815B15DF-1A23-45C7-BFB5-72E9BBA15F05}">
      <dgm:prSet/>
      <dgm:spPr/>
      <dgm:t>
        <a:bodyPr/>
        <a:lstStyle/>
        <a:p>
          <a:r>
            <a:rPr lang="en-US" b="1" dirty="0" err="1"/>
            <a:t>TacOS</a:t>
          </a:r>
          <a:r>
            <a:rPr lang="en-US" dirty="0"/>
            <a:t> –  35to/80 </a:t>
          </a:r>
          <a:r>
            <a:rPr lang="en-US" dirty="0" err="1"/>
            <a:t>equipos</a:t>
          </a:r>
          <a:endParaRPr lang="en-US" dirty="0"/>
        </a:p>
      </dgm:t>
    </dgm:pt>
    <dgm:pt modelId="{27869511-8168-4073-8B2A-567571881539}" type="parTrans" cxnId="{DFE9C5D7-EE12-4C51-8608-F61A0C46A6EE}">
      <dgm:prSet/>
      <dgm:spPr/>
      <dgm:t>
        <a:bodyPr/>
        <a:lstStyle/>
        <a:p>
          <a:endParaRPr lang="en-US"/>
        </a:p>
      </dgm:t>
    </dgm:pt>
    <dgm:pt modelId="{60273C02-9545-4AC2-80CE-D4BD3661224B}" type="sibTrans" cxnId="{DFE9C5D7-EE12-4C51-8608-F61A0C46A6EE}">
      <dgm:prSet/>
      <dgm:spPr/>
      <dgm:t>
        <a:bodyPr/>
        <a:lstStyle/>
        <a:p>
          <a:endParaRPr lang="en-US"/>
        </a:p>
      </dgm:t>
    </dgm:pt>
    <dgm:pt modelId="{BC0D90E0-0D2C-4906-B5BC-C701A90B6486}">
      <dgm:prSet/>
      <dgm:spPr/>
      <dgm:t>
        <a:bodyPr/>
        <a:lstStyle/>
        <a:p>
          <a:pPr>
            <a:defRPr b="1"/>
          </a:pPr>
          <a:r>
            <a:rPr lang="en-US"/>
            <a:t>2016</a:t>
          </a:r>
        </a:p>
      </dgm:t>
    </dgm:pt>
    <dgm:pt modelId="{38198EF2-467A-4558-9376-6C1B565CA2BB}" type="parTrans" cxnId="{BB2C6FCA-F269-43D5-AD97-48B57B27E20C}">
      <dgm:prSet/>
      <dgm:spPr/>
      <dgm:t>
        <a:bodyPr/>
        <a:lstStyle/>
        <a:p>
          <a:endParaRPr lang="en-US"/>
        </a:p>
      </dgm:t>
    </dgm:pt>
    <dgm:pt modelId="{53BA7EEB-7A0D-41F0-A67D-0C46D7ED9A43}" type="sibTrans" cxnId="{BB2C6FCA-F269-43D5-AD97-48B57B27E20C}">
      <dgm:prSet/>
      <dgm:spPr/>
      <dgm:t>
        <a:bodyPr/>
        <a:lstStyle/>
        <a:p>
          <a:endParaRPr lang="en-US"/>
        </a:p>
      </dgm:t>
    </dgm:pt>
    <dgm:pt modelId="{EE196B3F-F04F-44A8-A907-39A9D02E9CAA}">
      <dgm:prSet/>
      <dgm:spPr/>
      <dgm:t>
        <a:bodyPr/>
        <a:lstStyle/>
        <a:p>
          <a:r>
            <a:rPr lang="en-US" b="1" dirty="0"/>
            <a:t>char </a:t>
          </a:r>
          <a:r>
            <a:rPr lang="en-US" b="1" dirty="0" err="1"/>
            <a:t>mander</a:t>
          </a:r>
          <a:r>
            <a:rPr lang="en-US" b="1" dirty="0"/>
            <a:t> </a:t>
          </a:r>
          <a:r>
            <a:rPr lang="en-US" dirty="0"/>
            <a:t>– 16to/90 </a:t>
          </a:r>
          <a:r>
            <a:rPr lang="en-US" dirty="0" err="1"/>
            <a:t>equipos</a:t>
          </a:r>
          <a:endParaRPr lang="en-US" dirty="0"/>
        </a:p>
      </dgm:t>
    </dgm:pt>
    <dgm:pt modelId="{4420ADBD-A596-41BF-A520-E9EC354A5474}" type="parTrans" cxnId="{E62067F8-58D1-4805-94C0-C4558BEFFE4C}">
      <dgm:prSet/>
      <dgm:spPr/>
      <dgm:t>
        <a:bodyPr/>
        <a:lstStyle/>
        <a:p>
          <a:endParaRPr lang="en-US"/>
        </a:p>
      </dgm:t>
    </dgm:pt>
    <dgm:pt modelId="{B2A86520-1E20-48DA-A254-6C6F4A9B0647}" type="sibTrans" cxnId="{E62067F8-58D1-4805-94C0-C4558BEFFE4C}">
      <dgm:prSet/>
      <dgm:spPr/>
      <dgm:t>
        <a:bodyPr/>
        <a:lstStyle/>
        <a:p>
          <a:endParaRPr lang="en-US"/>
        </a:p>
      </dgm:t>
    </dgm:pt>
    <dgm:pt modelId="{2E1181DB-5CBC-4233-A40E-32D9057311FB}">
      <dgm:prSet/>
      <dgm:spPr/>
      <dgm:t>
        <a:bodyPr/>
        <a:lstStyle/>
        <a:p>
          <a:r>
            <a:rPr lang="en-US" b="1" dirty="0" err="1"/>
            <a:t>Clfies</a:t>
          </a:r>
          <a:r>
            <a:rPr lang="en-US" dirty="0"/>
            <a:t> – 18to/90 </a:t>
          </a:r>
          <a:r>
            <a:rPr lang="en-US" dirty="0" err="1"/>
            <a:t>equipos</a:t>
          </a:r>
          <a:endParaRPr lang="en-US" dirty="0"/>
        </a:p>
      </dgm:t>
    </dgm:pt>
    <dgm:pt modelId="{F1657F34-E0E0-47C0-9604-258685AFF7FD}" type="parTrans" cxnId="{299BD512-C3B8-4523-A8C7-3B7E134AE0FC}">
      <dgm:prSet/>
      <dgm:spPr/>
      <dgm:t>
        <a:bodyPr/>
        <a:lstStyle/>
        <a:p>
          <a:endParaRPr lang="en-US"/>
        </a:p>
      </dgm:t>
    </dgm:pt>
    <dgm:pt modelId="{8A6C076A-0620-42B7-B145-FEB58623D52C}" type="sibTrans" cxnId="{299BD512-C3B8-4523-A8C7-3B7E134AE0FC}">
      <dgm:prSet/>
      <dgm:spPr/>
      <dgm:t>
        <a:bodyPr/>
        <a:lstStyle/>
        <a:p>
          <a:endParaRPr lang="en-US"/>
        </a:p>
      </dgm:t>
    </dgm:pt>
    <dgm:pt modelId="{457EE22B-613E-4C83-9A54-F9BDD6B4AFFC}">
      <dgm:prSet/>
      <dgm:spPr/>
      <dgm:t>
        <a:bodyPr/>
        <a:lstStyle/>
        <a:p>
          <a:pPr>
            <a:defRPr b="1"/>
          </a:pPr>
          <a:r>
            <a:rPr lang="en-US"/>
            <a:t>2017</a:t>
          </a:r>
        </a:p>
      </dgm:t>
    </dgm:pt>
    <dgm:pt modelId="{8C8781EF-80D2-4616-9C2D-90980C537FC0}" type="parTrans" cxnId="{2179ACA9-EF4F-4F5F-B96C-7BEDDAAF0326}">
      <dgm:prSet/>
      <dgm:spPr/>
      <dgm:t>
        <a:bodyPr/>
        <a:lstStyle/>
        <a:p>
          <a:endParaRPr lang="en-US"/>
        </a:p>
      </dgm:t>
    </dgm:pt>
    <dgm:pt modelId="{DF00D2C7-81A6-48B9-A39D-F03F691FC1E0}" type="sibTrans" cxnId="{2179ACA9-EF4F-4F5F-B96C-7BEDDAAF0326}">
      <dgm:prSet/>
      <dgm:spPr/>
      <dgm:t>
        <a:bodyPr/>
        <a:lstStyle/>
        <a:p>
          <a:endParaRPr lang="en-US"/>
        </a:p>
      </dgm:t>
    </dgm:pt>
    <dgm:pt modelId="{BB425CD7-4165-42E4-93A3-8790EDC625B1}">
      <dgm:prSet/>
      <dgm:spPr/>
      <dgm:t>
        <a:bodyPr/>
        <a:lstStyle/>
        <a:p>
          <a:r>
            <a:rPr lang="en-US" b="1" dirty="0"/>
            <a:t>Los </a:t>
          </a:r>
          <a:r>
            <a:rPr lang="en-US" b="1" dirty="0" err="1"/>
            <a:t>Flotantes</a:t>
          </a:r>
          <a:r>
            <a:rPr lang="en-US" b="1" dirty="0"/>
            <a:t> </a:t>
          </a:r>
          <a:r>
            <a:rPr lang="en-US" dirty="0"/>
            <a:t>– 16to/86 </a:t>
          </a:r>
          <a:r>
            <a:rPr lang="en-US" dirty="0" err="1"/>
            <a:t>equipos</a:t>
          </a:r>
          <a:endParaRPr lang="en-US" dirty="0"/>
        </a:p>
      </dgm:t>
    </dgm:pt>
    <dgm:pt modelId="{2662DED2-6961-4F38-B52B-AE51ABB840F3}" type="parTrans" cxnId="{839B9DF8-2226-492F-9DD1-F72FF2CE7ED4}">
      <dgm:prSet/>
      <dgm:spPr/>
      <dgm:t>
        <a:bodyPr/>
        <a:lstStyle/>
        <a:p>
          <a:endParaRPr lang="en-US"/>
        </a:p>
      </dgm:t>
    </dgm:pt>
    <dgm:pt modelId="{EB9FC4BA-41EA-4C48-AD2C-A4B23631187F}" type="sibTrans" cxnId="{839B9DF8-2226-492F-9DD1-F72FF2CE7ED4}">
      <dgm:prSet/>
      <dgm:spPr/>
      <dgm:t>
        <a:bodyPr/>
        <a:lstStyle/>
        <a:p>
          <a:endParaRPr lang="en-US"/>
        </a:p>
      </dgm:t>
    </dgm:pt>
    <dgm:pt modelId="{09D44285-5CAF-4432-921E-0FACCF8670B4}">
      <dgm:prSet/>
      <dgm:spPr/>
      <dgm:t>
        <a:bodyPr/>
        <a:lstStyle/>
        <a:p>
          <a:r>
            <a:rPr lang="en-US" b="1" dirty="0"/>
            <a:t>bool </a:t>
          </a:r>
          <a:r>
            <a:rPr lang="en-US" b="1" dirty="0" err="1"/>
            <a:t>basaur</a:t>
          </a:r>
          <a:r>
            <a:rPr lang="en-US" b="1" dirty="0"/>
            <a:t> </a:t>
          </a:r>
          <a:r>
            <a:rPr lang="en-US" dirty="0"/>
            <a:t>– 18to/86 </a:t>
          </a:r>
          <a:r>
            <a:rPr lang="en-US" dirty="0" err="1"/>
            <a:t>equipos</a:t>
          </a:r>
          <a:endParaRPr lang="en-US" dirty="0"/>
        </a:p>
      </dgm:t>
    </dgm:pt>
    <dgm:pt modelId="{479D3186-57A4-4D5E-BAC8-6AA8C913120A}" type="parTrans" cxnId="{E3F40A23-22B1-4D72-B480-AB572E19C524}">
      <dgm:prSet/>
      <dgm:spPr/>
      <dgm:t>
        <a:bodyPr/>
        <a:lstStyle/>
        <a:p>
          <a:endParaRPr lang="en-US"/>
        </a:p>
      </dgm:t>
    </dgm:pt>
    <dgm:pt modelId="{2E977E91-0381-42F1-9A0C-8C69AB473F09}" type="sibTrans" cxnId="{E3F40A23-22B1-4D72-B480-AB572E19C524}">
      <dgm:prSet/>
      <dgm:spPr/>
      <dgm:t>
        <a:bodyPr/>
        <a:lstStyle/>
        <a:p>
          <a:endParaRPr lang="en-US"/>
        </a:p>
      </dgm:t>
    </dgm:pt>
    <dgm:pt modelId="{13533692-65AE-4E1E-9A20-ACCBB99B526E}">
      <dgm:prSet/>
      <dgm:spPr/>
      <dgm:t>
        <a:bodyPr/>
        <a:lstStyle/>
        <a:p>
          <a:pPr>
            <a:defRPr b="1"/>
          </a:pPr>
          <a:r>
            <a:rPr lang="en-US"/>
            <a:t>2018</a:t>
          </a:r>
        </a:p>
      </dgm:t>
    </dgm:pt>
    <dgm:pt modelId="{73776831-A8A5-4FA3-B4C8-2168F58FEA1B}" type="parTrans" cxnId="{CB5E4CA3-8585-4872-9AE9-4E1BD40348E4}">
      <dgm:prSet/>
      <dgm:spPr/>
      <dgm:t>
        <a:bodyPr/>
        <a:lstStyle/>
        <a:p>
          <a:endParaRPr lang="en-US"/>
        </a:p>
      </dgm:t>
    </dgm:pt>
    <dgm:pt modelId="{4F89C94F-7C13-4791-90E0-DCE451FD0A1D}" type="sibTrans" cxnId="{CB5E4CA3-8585-4872-9AE9-4E1BD40348E4}">
      <dgm:prSet/>
      <dgm:spPr/>
      <dgm:t>
        <a:bodyPr/>
        <a:lstStyle/>
        <a:p>
          <a:endParaRPr lang="en-US"/>
        </a:p>
      </dgm:t>
    </dgm:pt>
    <dgm:pt modelId="{080F49CE-174E-4012-AFF0-4AEA9845736C}">
      <dgm:prSet/>
      <dgm:spPr/>
      <dgm:t>
        <a:bodyPr/>
        <a:lstStyle/>
        <a:p>
          <a:r>
            <a:rPr lang="en-US" b="1" dirty="0" err="1"/>
            <a:t>int</a:t>
          </a:r>
          <a:r>
            <a:rPr lang="en-US" b="1" dirty="0"/>
            <a:t> </a:t>
          </a:r>
          <a:r>
            <a:rPr lang="en-US" b="1" dirty="0" err="1"/>
            <a:t>ensos</a:t>
          </a:r>
          <a:r>
            <a:rPr lang="en-US" b="1" dirty="0"/>
            <a:t>; </a:t>
          </a:r>
          <a:r>
            <a:rPr lang="en-US" dirty="0"/>
            <a:t>– 28vo/91 </a:t>
          </a:r>
          <a:r>
            <a:rPr lang="en-US" dirty="0" err="1"/>
            <a:t>equipos</a:t>
          </a:r>
          <a:endParaRPr lang="en-US" dirty="0"/>
        </a:p>
      </dgm:t>
    </dgm:pt>
    <dgm:pt modelId="{0FC94146-AC2C-49FA-913D-3EADFC49A346}" type="parTrans" cxnId="{E8479E7F-61BB-47A6-9CF4-9BB5495DF588}">
      <dgm:prSet/>
      <dgm:spPr/>
      <dgm:t>
        <a:bodyPr/>
        <a:lstStyle/>
        <a:p>
          <a:endParaRPr lang="en-US"/>
        </a:p>
      </dgm:t>
    </dgm:pt>
    <dgm:pt modelId="{C200FD69-83D6-4A3E-8F76-2385A3F06B85}" type="sibTrans" cxnId="{E8479E7F-61BB-47A6-9CF4-9BB5495DF588}">
      <dgm:prSet/>
      <dgm:spPr/>
      <dgm:t>
        <a:bodyPr/>
        <a:lstStyle/>
        <a:p>
          <a:endParaRPr lang="en-US"/>
        </a:p>
      </dgm:t>
    </dgm:pt>
    <dgm:pt modelId="{273416EC-42B3-45DC-B655-ECF226E6FE60}">
      <dgm:prSet/>
      <dgm:spPr/>
      <dgm:t>
        <a:bodyPr/>
        <a:lstStyle/>
        <a:p>
          <a:r>
            <a:rPr lang="en-US" b="1" dirty="0" err="1"/>
            <a:t>Gekko</a:t>
          </a:r>
          <a:r>
            <a:rPr lang="en-US" dirty="0"/>
            <a:t> – 60mo/91 </a:t>
          </a:r>
          <a:r>
            <a:rPr lang="en-US" dirty="0" err="1"/>
            <a:t>equipos</a:t>
          </a:r>
          <a:endParaRPr lang="en-US" dirty="0"/>
        </a:p>
      </dgm:t>
    </dgm:pt>
    <dgm:pt modelId="{4D4C01B1-4137-4165-8749-ABBBB2113EF2}" type="parTrans" cxnId="{38E0AB8E-8F3B-446E-9A40-6E532F639C01}">
      <dgm:prSet/>
      <dgm:spPr/>
      <dgm:t>
        <a:bodyPr/>
        <a:lstStyle/>
        <a:p>
          <a:endParaRPr lang="en-US"/>
        </a:p>
      </dgm:t>
    </dgm:pt>
    <dgm:pt modelId="{B75C0E5F-3FAA-4395-8E16-96964B674979}" type="sibTrans" cxnId="{38E0AB8E-8F3B-446E-9A40-6E532F639C01}">
      <dgm:prSet/>
      <dgm:spPr/>
      <dgm:t>
        <a:bodyPr/>
        <a:lstStyle/>
        <a:p>
          <a:endParaRPr lang="en-US"/>
        </a:p>
      </dgm:t>
    </dgm:pt>
    <dgm:pt modelId="{6C7737AB-319B-0044-8930-C5A16699AF4B}" type="pres">
      <dgm:prSet presAssocID="{B2FF0E66-EDDC-42CA-9958-54CC2A75A729}" presName="root" presStyleCnt="0">
        <dgm:presLayoutVars>
          <dgm:chMax/>
          <dgm:chPref/>
          <dgm:animLvl val="lvl"/>
        </dgm:presLayoutVars>
      </dgm:prSet>
      <dgm:spPr/>
    </dgm:pt>
    <dgm:pt modelId="{D6219CF9-E73E-B844-ABA9-62C7C612EB4F}" type="pres">
      <dgm:prSet presAssocID="{B2FF0E66-EDDC-42CA-9958-54CC2A75A729}" presName="divider" presStyleLbl="node1" presStyleIdx="0" presStyleCnt="1"/>
      <dgm:spPr/>
    </dgm:pt>
    <dgm:pt modelId="{941088D9-2EAA-0247-81D8-7299A48CD7AB}" type="pres">
      <dgm:prSet presAssocID="{B2FF0E66-EDDC-42CA-9958-54CC2A75A729}" presName="nodes" presStyleCnt="0">
        <dgm:presLayoutVars>
          <dgm:chMax/>
          <dgm:chPref/>
          <dgm:animLvl val="lvl"/>
        </dgm:presLayoutVars>
      </dgm:prSet>
      <dgm:spPr/>
    </dgm:pt>
    <dgm:pt modelId="{6B5B8A14-8E22-D141-988C-C42AA44E2C83}" type="pres">
      <dgm:prSet presAssocID="{91FBD212-DEF4-4D83-BF26-4E93ADF3320A}" presName="composite" presStyleCnt="0"/>
      <dgm:spPr/>
    </dgm:pt>
    <dgm:pt modelId="{54C35C11-4ACD-BE4B-823B-C023C890B7EE}" type="pres">
      <dgm:prSet presAssocID="{91FBD212-DEF4-4D83-BF26-4E93ADF3320A}" presName="L1TextContainer" presStyleLbl="revTx" presStyleIdx="0" presStyleCnt="5">
        <dgm:presLayoutVars>
          <dgm:chMax val="1"/>
          <dgm:chPref val="1"/>
          <dgm:bulletEnabled val="1"/>
        </dgm:presLayoutVars>
      </dgm:prSet>
      <dgm:spPr/>
    </dgm:pt>
    <dgm:pt modelId="{7C2BC3C6-5B3C-4942-AC6B-249B537F7F99}" type="pres">
      <dgm:prSet presAssocID="{91FBD212-DEF4-4D83-BF26-4E93ADF3320A}" presName="L2TextContainerWrapper" presStyleCnt="0">
        <dgm:presLayoutVars>
          <dgm:chMax val="0"/>
          <dgm:chPref val="0"/>
          <dgm:bulletEnabled val="1"/>
        </dgm:presLayoutVars>
      </dgm:prSet>
      <dgm:spPr/>
    </dgm:pt>
    <dgm:pt modelId="{9ACA6D0B-3FB2-1940-B813-5C9C976A3BEB}" type="pres">
      <dgm:prSet presAssocID="{91FBD212-DEF4-4D83-BF26-4E93ADF3320A}" presName="L2TextContainer" presStyleLbl="bgAccFollowNode1" presStyleIdx="0" presStyleCnt="5"/>
      <dgm:spPr/>
    </dgm:pt>
    <dgm:pt modelId="{9F999BF7-0CAE-AA46-8BB5-5966A6FD212E}" type="pres">
      <dgm:prSet presAssocID="{91FBD212-DEF4-4D83-BF26-4E93ADF3320A}" presName="FlexibleEmptyPlaceHolder" presStyleCnt="0"/>
      <dgm:spPr/>
    </dgm:pt>
    <dgm:pt modelId="{9338C253-7D21-E343-9B3F-CA64A28FDAF7}" type="pres">
      <dgm:prSet presAssocID="{91FBD212-DEF4-4D83-BF26-4E93ADF3320A}" presName="ConnectLine" presStyleLbl="alignNode1" presStyleIdx="0" presStyleCnt="5"/>
      <dgm:spPr>
        <a:solidFill>
          <a:schemeClr val="accent5">
            <a:hueOff val="0"/>
            <a:satOff val="0"/>
            <a:lumOff val="0"/>
            <a:alphaOff val="0"/>
          </a:schemeClr>
        </a:solidFill>
        <a:ln w="6350" cap="flat" cmpd="sng" algn="ctr">
          <a:solidFill>
            <a:schemeClr val="accent5">
              <a:hueOff val="0"/>
              <a:satOff val="0"/>
              <a:lumOff val="0"/>
              <a:alphaOff val="0"/>
            </a:schemeClr>
          </a:solidFill>
          <a:prstDash val="dash"/>
          <a:miter lim="800000"/>
        </a:ln>
        <a:effectLst/>
      </dgm:spPr>
    </dgm:pt>
    <dgm:pt modelId="{3B6DF02C-30EA-0C4E-8F99-0A353C731086}" type="pres">
      <dgm:prSet presAssocID="{91FBD212-DEF4-4D83-BF26-4E93ADF3320A}" presName="ConnectorPoint" presStyleLbl="fgAcc1" presStyleIdx="0" presStyleCnt="5"/>
      <dgm:spPr>
        <a:solidFill>
          <a:schemeClr val="lt1">
            <a:alpha val="90000"/>
            <a:hueOff val="0"/>
            <a:satOff val="0"/>
            <a:lumOff val="0"/>
            <a:alphaOff val="0"/>
          </a:schemeClr>
        </a:solidFill>
        <a:ln w="12700" cap="flat" cmpd="sng" algn="ctr">
          <a:noFill/>
          <a:prstDash val="solid"/>
          <a:miter lim="800000"/>
        </a:ln>
        <a:effectLst/>
      </dgm:spPr>
    </dgm:pt>
    <dgm:pt modelId="{814BD055-434B-DE45-9483-FF5717ECD97C}" type="pres">
      <dgm:prSet presAssocID="{91FBD212-DEF4-4D83-BF26-4E93ADF3320A}" presName="EmptyPlaceHolder" presStyleCnt="0"/>
      <dgm:spPr/>
    </dgm:pt>
    <dgm:pt modelId="{5272AB97-B77C-2945-97EE-D701E4E59F23}" type="pres">
      <dgm:prSet presAssocID="{F7E94F02-89F7-4BD6-B226-96097FCA4F84}" presName="spaceBetweenRectangles" presStyleCnt="0"/>
      <dgm:spPr/>
    </dgm:pt>
    <dgm:pt modelId="{5999DD75-D9E8-7347-9C16-393AB024428C}" type="pres">
      <dgm:prSet presAssocID="{9FCF36F1-1C75-46AF-8CE5-15F2812DBB9C}" presName="composite" presStyleCnt="0"/>
      <dgm:spPr/>
    </dgm:pt>
    <dgm:pt modelId="{CF66E949-BC0B-6840-853B-8A52B12F567F}" type="pres">
      <dgm:prSet presAssocID="{9FCF36F1-1C75-46AF-8CE5-15F2812DBB9C}" presName="L1TextContainer" presStyleLbl="revTx" presStyleIdx="1" presStyleCnt="5">
        <dgm:presLayoutVars>
          <dgm:chMax val="1"/>
          <dgm:chPref val="1"/>
          <dgm:bulletEnabled val="1"/>
        </dgm:presLayoutVars>
      </dgm:prSet>
      <dgm:spPr/>
    </dgm:pt>
    <dgm:pt modelId="{8B8699A5-E129-3C49-AC7D-25B96504B7A3}" type="pres">
      <dgm:prSet presAssocID="{9FCF36F1-1C75-46AF-8CE5-15F2812DBB9C}" presName="L2TextContainerWrapper" presStyleCnt="0">
        <dgm:presLayoutVars>
          <dgm:chMax val="0"/>
          <dgm:chPref val="0"/>
          <dgm:bulletEnabled val="1"/>
        </dgm:presLayoutVars>
      </dgm:prSet>
      <dgm:spPr/>
    </dgm:pt>
    <dgm:pt modelId="{A1B7F60E-446A-5845-A3F3-D27CBDDF3886}" type="pres">
      <dgm:prSet presAssocID="{9FCF36F1-1C75-46AF-8CE5-15F2812DBB9C}" presName="L2TextContainer" presStyleLbl="bgAccFollowNode1" presStyleIdx="1" presStyleCnt="5"/>
      <dgm:spPr/>
    </dgm:pt>
    <dgm:pt modelId="{37492234-F09B-4F40-BD4D-4F2C2CDAAF64}" type="pres">
      <dgm:prSet presAssocID="{9FCF36F1-1C75-46AF-8CE5-15F2812DBB9C}" presName="FlexibleEmptyPlaceHolder" presStyleCnt="0"/>
      <dgm:spPr/>
    </dgm:pt>
    <dgm:pt modelId="{504B11A3-C60E-4644-9A62-1A1C8E355686}" type="pres">
      <dgm:prSet presAssocID="{9FCF36F1-1C75-46AF-8CE5-15F2812DBB9C}" presName="ConnectLine" presStyleLbl="alignNode1" presStyleIdx="1" presStyleCnt="5"/>
      <dgm:spPr>
        <a:solidFill>
          <a:schemeClr val="accent5">
            <a:hueOff val="-1689636"/>
            <a:satOff val="-4355"/>
            <a:lumOff val="-2941"/>
            <a:alphaOff val="0"/>
          </a:schemeClr>
        </a:solidFill>
        <a:ln w="6350" cap="flat" cmpd="sng" algn="ctr">
          <a:solidFill>
            <a:schemeClr val="accent5">
              <a:hueOff val="-1689636"/>
              <a:satOff val="-4355"/>
              <a:lumOff val="-2941"/>
              <a:alphaOff val="0"/>
            </a:schemeClr>
          </a:solidFill>
          <a:prstDash val="dash"/>
          <a:miter lim="800000"/>
        </a:ln>
        <a:effectLst/>
      </dgm:spPr>
    </dgm:pt>
    <dgm:pt modelId="{0F09F661-293A-C44D-BA9B-CB1370C5D90F}" type="pres">
      <dgm:prSet presAssocID="{9FCF36F1-1C75-46AF-8CE5-15F2812DBB9C}" presName="ConnectorPoint" presStyleLbl="fgAcc1" presStyleIdx="1" presStyleCnt="5"/>
      <dgm:spPr>
        <a:solidFill>
          <a:schemeClr val="lt1">
            <a:alpha val="90000"/>
            <a:hueOff val="0"/>
            <a:satOff val="0"/>
            <a:lumOff val="0"/>
            <a:alphaOff val="0"/>
          </a:schemeClr>
        </a:solidFill>
        <a:ln w="12700" cap="flat" cmpd="sng" algn="ctr">
          <a:noFill/>
          <a:prstDash val="solid"/>
          <a:miter lim="800000"/>
        </a:ln>
        <a:effectLst/>
      </dgm:spPr>
    </dgm:pt>
    <dgm:pt modelId="{BBE50EC5-93A3-294B-8B87-543A7A9C0DA4}" type="pres">
      <dgm:prSet presAssocID="{9FCF36F1-1C75-46AF-8CE5-15F2812DBB9C}" presName="EmptyPlaceHolder" presStyleCnt="0"/>
      <dgm:spPr/>
    </dgm:pt>
    <dgm:pt modelId="{3B683A70-3FF6-0E4D-BF4A-F83E237BA1E6}" type="pres">
      <dgm:prSet presAssocID="{C72F1101-71EA-496B-832C-2AD12A6040F5}" presName="spaceBetweenRectangles" presStyleCnt="0"/>
      <dgm:spPr/>
    </dgm:pt>
    <dgm:pt modelId="{432BCE15-63A3-3D46-BA87-29C21FFC4C31}" type="pres">
      <dgm:prSet presAssocID="{BC0D90E0-0D2C-4906-B5BC-C701A90B6486}" presName="composite" presStyleCnt="0"/>
      <dgm:spPr/>
    </dgm:pt>
    <dgm:pt modelId="{2ABDC691-7B32-2642-A7AD-AE5C8F4D9FE5}" type="pres">
      <dgm:prSet presAssocID="{BC0D90E0-0D2C-4906-B5BC-C701A90B6486}" presName="L1TextContainer" presStyleLbl="revTx" presStyleIdx="2" presStyleCnt="5">
        <dgm:presLayoutVars>
          <dgm:chMax val="1"/>
          <dgm:chPref val="1"/>
          <dgm:bulletEnabled val="1"/>
        </dgm:presLayoutVars>
      </dgm:prSet>
      <dgm:spPr/>
    </dgm:pt>
    <dgm:pt modelId="{88DD1DC2-77B3-F948-AE47-D7DBA99FF86B}" type="pres">
      <dgm:prSet presAssocID="{BC0D90E0-0D2C-4906-B5BC-C701A90B6486}" presName="L2TextContainerWrapper" presStyleCnt="0">
        <dgm:presLayoutVars>
          <dgm:chMax val="0"/>
          <dgm:chPref val="0"/>
          <dgm:bulletEnabled val="1"/>
        </dgm:presLayoutVars>
      </dgm:prSet>
      <dgm:spPr/>
    </dgm:pt>
    <dgm:pt modelId="{7D2F7EC6-00EC-B547-9B2E-D7D19572B4FB}" type="pres">
      <dgm:prSet presAssocID="{BC0D90E0-0D2C-4906-B5BC-C701A90B6486}" presName="L2TextContainer" presStyleLbl="bgAccFollowNode1" presStyleIdx="2" presStyleCnt="5"/>
      <dgm:spPr/>
    </dgm:pt>
    <dgm:pt modelId="{183A5AAA-69BD-5642-AC0C-54D4EE1619DE}" type="pres">
      <dgm:prSet presAssocID="{BC0D90E0-0D2C-4906-B5BC-C701A90B6486}" presName="FlexibleEmptyPlaceHolder" presStyleCnt="0"/>
      <dgm:spPr/>
    </dgm:pt>
    <dgm:pt modelId="{D8862EC0-CCB0-9348-94ED-76904BAE753E}" type="pres">
      <dgm:prSet presAssocID="{BC0D90E0-0D2C-4906-B5BC-C701A90B6486}" presName="ConnectLine" presStyleLbl="alignNode1" presStyleIdx="2" presStyleCnt="5"/>
      <dgm:spPr>
        <a:solidFill>
          <a:schemeClr val="accent5">
            <a:hueOff val="-3379271"/>
            <a:satOff val="-8710"/>
            <a:lumOff val="-5883"/>
            <a:alphaOff val="0"/>
          </a:schemeClr>
        </a:solidFill>
        <a:ln w="6350" cap="flat" cmpd="sng" algn="ctr">
          <a:solidFill>
            <a:schemeClr val="accent5">
              <a:hueOff val="-3379271"/>
              <a:satOff val="-8710"/>
              <a:lumOff val="-5883"/>
              <a:alphaOff val="0"/>
            </a:schemeClr>
          </a:solidFill>
          <a:prstDash val="dash"/>
          <a:miter lim="800000"/>
        </a:ln>
        <a:effectLst/>
      </dgm:spPr>
    </dgm:pt>
    <dgm:pt modelId="{FA40B9D8-2E15-0743-83F8-BE62FDDA5FDF}" type="pres">
      <dgm:prSet presAssocID="{BC0D90E0-0D2C-4906-B5BC-C701A90B6486}" presName="ConnectorPoint" presStyleLbl="fgAcc1" presStyleIdx="2" presStyleCnt="5"/>
      <dgm:spPr>
        <a:solidFill>
          <a:schemeClr val="lt1">
            <a:alpha val="90000"/>
            <a:hueOff val="0"/>
            <a:satOff val="0"/>
            <a:lumOff val="0"/>
            <a:alphaOff val="0"/>
          </a:schemeClr>
        </a:solidFill>
        <a:ln w="12700" cap="flat" cmpd="sng" algn="ctr">
          <a:noFill/>
          <a:prstDash val="solid"/>
          <a:miter lim="800000"/>
        </a:ln>
        <a:effectLst/>
      </dgm:spPr>
    </dgm:pt>
    <dgm:pt modelId="{33E8A35B-CB43-0741-B308-FA327D97FED5}" type="pres">
      <dgm:prSet presAssocID="{BC0D90E0-0D2C-4906-B5BC-C701A90B6486}" presName="EmptyPlaceHolder" presStyleCnt="0"/>
      <dgm:spPr/>
    </dgm:pt>
    <dgm:pt modelId="{7AF7497D-E526-4343-A26F-7858B3E00C2A}" type="pres">
      <dgm:prSet presAssocID="{53BA7EEB-7A0D-41F0-A67D-0C46D7ED9A43}" presName="spaceBetweenRectangles" presStyleCnt="0"/>
      <dgm:spPr/>
    </dgm:pt>
    <dgm:pt modelId="{7C2995F5-AB36-294B-9DE0-1DB0206AC719}" type="pres">
      <dgm:prSet presAssocID="{457EE22B-613E-4C83-9A54-F9BDD6B4AFFC}" presName="composite" presStyleCnt="0"/>
      <dgm:spPr/>
    </dgm:pt>
    <dgm:pt modelId="{F829C6F9-591F-2B41-B4C1-E58F1B2162B0}" type="pres">
      <dgm:prSet presAssocID="{457EE22B-613E-4C83-9A54-F9BDD6B4AFFC}" presName="L1TextContainer" presStyleLbl="revTx" presStyleIdx="3" presStyleCnt="5">
        <dgm:presLayoutVars>
          <dgm:chMax val="1"/>
          <dgm:chPref val="1"/>
          <dgm:bulletEnabled val="1"/>
        </dgm:presLayoutVars>
      </dgm:prSet>
      <dgm:spPr/>
    </dgm:pt>
    <dgm:pt modelId="{B50BF11A-21D9-6540-933A-9CA10C7CA1B1}" type="pres">
      <dgm:prSet presAssocID="{457EE22B-613E-4C83-9A54-F9BDD6B4AFFC}" presName="L2TextContainerWrapper" presStyleCnt="0">
        <dgm:presLayoutVars>
          <dgm:chMax val="0"/>
          <dgm:chPref val="0"/>
          <dgm:bulletEnabled val="1"/>
        </dgm:presLayoutVars>
      </dgm:prSet>
      <dgm:spPr/>
    </dgm:pt>
    <dgm:pt modelId="{6D3FDC2E-888C-DB4F-95E7-A1D55C2BCA05}" type="pres">
      <dgm:prSet presAssocID="{457EE22B-613E-4C83-9A54-F9BDD6B4AFFC}" presName="L2TextContainer" presStyleLbl="bgAccFollowNode1" presStyleIdx="3" presStyleCnt="5"/>
      <dgm:spPr/>
    </dgm:pt>
    <dgm:pt modelId="{844C27E5-A2AE-864B-9FD0-0DD7668CF132}" type="pres">
      <dgm:prSet presAssocID="{457EE22B-613E-4C83-9A54-F9BDD6B4AFFC}" presName="FlexibleEmptyPlaceHolder" presStyleCnt="0"/>
      <dgm:spPr/>
    </dgm:pt>
    <dgm:pt modelId="{C2E809A3-0AD1-1B47-A722-14D0DD6EFF61}" type="pres">
      <dgm:prSet presAssocID="{457EE22B-613E-4C83-9A54-F9BDD6B4AFFC}" presName="ConnectLine" presStyleLbl="alignNode1" presStyleIdx="3" presStyleCnt="5"/>
      <dgm:spPr>
        <a:solidFill>
          <a:schemeClr val="accent5">
            <a:hueOff val="-5068907"/>
            <a:satOff val="-13064"/>
            <a:lumOff val="-8824"/>
            <a:alphaOff val="0"/>
          </a:schemeClr>
        </a:solidFill>
        <a:ln w="6350" cap="flat" cmpd="sng" algn="ctr">
          <a:solidFill>
            <a:schemeClr val="accent5">
              <a:hueOff val="-5068907"/>
              <a:satOff val="-13064"/>
              <a:lumOff val="-8824"/>
              <a:alphaOff val="0"/>
            </a:schemeClr>
          </a:solidFill>
          <a:prstDash val="dash"/>
          <a:miter lim="800000"/>
        </a:ln>
        <a:effectLst/>
      </dgm:spPr>
    </dgm:pt>
    <dgm:pt modelId="{D3567F3D-F39A-2343-A435-75A634E9913D}" type="pres">
      <dgm:prSet presAssocID="{457EE22B-613E-4C83-9A54-F9BDD6B4AFFC}" presName="ConnectorPoint" presStyleLbl="fgAcc1" presStyleIdx="3" presStyleCnt="5"/>
      <dgm:spPr>
        <a:solidFill>
          <a:schemeClr val="lt1">
            <a:alpha val="90000"/>
            <a:hueOff val="0"/>
            <a:satOff val="0"/>
            <a:lumOff val="0"/>
            <a:alphaOff val="0"/>
          </a:schemeClr>
        </a:solidFill>
        <a:ln w="12700" cap="flat" cmpd="sng" algn="ctr">
          <a:noFill/>
          <a:prstDash val="solid"/>
          <a:miter lim="800000"/>
        </a:ln>
        <a:effectLst/>
      </dgm:spPr>
    </dgm:pt>
    <dgm:pt modelId="{652682FE-553D-B243-BFFC-1ACB54184548}" type="pres">
      <dgm:prSet presAssocID="{457EE22B-613E-4C83-9A54-F9BDD6B4AFFC}" presName="EmptyPlaceHolder" presStyleCnt="0"/>
      <dgm:spPr/>
    </dgm:pt>
    <dgm:pt modelId="{6C46837A-B01F-0A47-94C4-A25C46DDBFAE}" type="pres">
      <dgm:prSet presAssocID="{DF00D2C7-81A6-48B9-A39D-F03F691FC1E0}" presName="spaceBetweenRectangles" presStyleCnt="0"/>
      <dgm:spPr/>
    </dgm:pt>
    <dgm:pt modelId="{93610E2B-D895-A648-8E4B-6F69A385D629}" type="pres">
      <dgm:prSet presAssocID="{13533692-65AE-4E1E-9A20-ACCBB99B526E}" presName="composite" presStyleCnt="0"/>
      <dgm:spPr/>
    </dgm:pt>
    <dgm:pt modelId="{FA9CDCCA-3FB1-BC4F-8667-957B4BC3D49A}" type="pres">
      <dgm:prSet presAssocID="{13533692-65AE-4E1E-9A20-ACCBB99B526E}" presName="L1TextContainer" presStyleLbl="revTx" presStyleIdx="4" presStyleCnt="5">
        <dgm:presLayoutVars>
          <dgm:chMax val="1"/>
          <dgm:chPref val="1"/>
          <dgm:bulletEnabled val="1"/>
        </dgm:presLayoutVars>
      </dgm:prSet>
      <dgm:spPr/>
    </dgm:pt>
    <dgm:pt modelId="{20AD8349-9C14-0F4D-B513-DCB6C7515F05}" type="pres">
      <dgm:prSet presAssocID="{13533692-65AE-4E1E-9A20-ACCBB99B526E}" presName="L2TextContainerWrapper" presStyleCnt="0">
        <dgm:presLayoutVars>
          <dgm:chMax val="0"/>
          <dgm:chPref val="0"/>
          <dgm:bulletEnabled val="1"/>
        </dgm:presLayoutVars>
      </dgm:prSet>
      <dgm:spPr/>
    </dgm:pt>
    <dgm:pt modelId="{3C4B5979-D522-2D43-AB70-C73DC0E3BFD3}" type="pres">
      <dgm:prSet presAssocID="{13533692-65AE-4E1E-9A20-ACCBB99B526E}" presName="L2TextContainer" presStyleLbl="bgAccFollowNode1" presStyleIdx="4" presStyleCnt="5"/>
      <dgm:spPr/>
    </dgm:pt>
    <dgm:pt modelId="{8D777613-123B-F246-981D-21DAB6E2F2D7}" type="pres">
      <dgm:prSet presAssocID="{13533692-65AE-4E1E-9A20-ACCBB99B526E}" presName="FlexibleEmptyPlaceHolder" presStyleCnt="0"/>
      <dgm:spPr/>
    </dgm:pt>
    <dgm:pt modelId="{C0104D6E-EB74-8C42-8ED7-470DD7B95159}" type="pres">
      <dgm:prSet presAssocID="{13533692-65AE-4E1E-9A20-ACCBB99B526E}" presName="ConnectLine" presStyleLbl="alignNode1" presStyleIdx="4" presStyleCnt="5"/>
      <dgm:spPr>
        <a:solidFill>
          <a:schemeClr val="accent5">
            <a:hueOff val="-6758543"/>
            <a:satOff val="-17419"/>
            <a:lumOff val="-11765"/>
            <a:alphaOff val="0"/>
          </a:schemeClr>
        </a:solidFill>
        <a:ln w="6350" cap="flat" cmpd="sng" algn="ctr">
          <a:solidFill>
            <a:schemeClr val="accent5">
              <a:hueOff val="-6758543"/>
              <a:satOff val="-17419"/>
              <a:lumOff val="-11765"/>
              <a:alphaOff val="0"/>
            </a:schemeClr>
          </a:solidFill>
          <a:prstDash val="dash"/>
          <a:miter lim="800000"/>
        </a:ln>
        <a:effectLst/>
      </dgm:spPr>
    </dgm:pt>
    <dgm:pt modelId="{BAA79290-1352-B449-8ABE-C647742538AD}" type="pres">
      <dgm:prSet presAssocID="{13533692-65AE-4E1E-9A20-ACCBB99B526E}" presName="ConnectorPoint" presStyleLbl="fgAcc1" presStyleIdx="4" presStyleCnt="5"/>
      <dgm:spPr>
        <a:solidFill>
          <a:schemeClr val="lt1">
            <a:alpha val="90000"/>
            <a:hueOff val="0"/>
            <a:satOff val="0"/>
            <a:lumOff val="0"/>
            <a:alphaOff val="0"/>
          </a:schemeClr>
        </a:solidFill>
        <a:ln w="12700" cap="flat" cmpd="sng" algn="ctr">
          <a:noFill/>
          <a:prstDash val="solid"/>
          <a:miter lim="800000"/>
        </a:ln>
        <a:effectLst/>
      </dgm:spPr>
    </dgm:pt>
    <dgm:pt modelId="{C9717D98-3F7C-CA4F-B720-78B9EBF36A3F}" type="pres">
      <dgm:prSet presAssocID="{13533692-65AE-4E1E-9A20-ACCBB99B526E}" presName="EmptyPlaceHolder" presStyleCnt="0"/>
      <dgm:spPr/>
    </dgm:pt>
  </dgm:ptLst>
  <dgm:cxnLst>
    <dgm:cxn modelId="{7661EE01-215C-A544-8A6E-1ABE7924FD04}" type="presOf" srcId="{815B15DF-1A23-45C7-BFB5-72E9BBA15F05}" destId="{A1B7F60E-446A-5845-A3F3-D27CBDDF3886}" srcOrd="0" destOrd="1" presId="urn:microsoft.com/office/officeart/2017/3/layout/HorizontalPathTimeline"/>
    <dgm:cxn modelId="{E9AA420E-56DA-364D-A234-E44F9546A03C}" type="presOf" srcId="{91FBD212-DEF4-4D83-BF26-4E93ADF3320A}" destId="{54C35C11-4ACD-BE4B-823B-C023C890B7EE}" srcOrd="0" destOrd="0" presId="urn:microsoft.com/office/officeart/2017/3/layout/HorizontalPathTimeline"/>
    <dgm:cxn modelId="{299BD512-C3B8-4523-A8C7-3B7E134AE0FC}" srcId="{BC0D90E0-0D2C-4906-B5BC-C701A90B6486}" destId="{2E1181DB-5CBC-4233-A40E-32D9057311FB}" srcOrd="1" destOrd="0" parTransId="{F1657F34-E0E0-47C0-9604-258685AFF7FD}" sibTransId="{8A6C076A-0620-42B7-B145-FEB58623D52C}"/>
    <dgm:cxn modelId="{E3F40A23-22B1-4D72-B480-AB572E19C524}" srcId="{457EE22B-613E-4C83-9A54-F9BDD6B4AFFC}" destId="{09D44285-5CAF-4432-921E-0FACCF8670B4}" srcOrd="1" destOrd="0" parTransId="{479D3186-57A4-4D5E-BAC8-6AA8C913120A}" sibTransId="{2E977E91-0381-42F1-9A0C-8C69AB473F09}"/>
    <dgm:cxn modelId="{37036727-C085-F549-AB57-C74909480B3A}" type="presOf" srcId="{9FCF36F1-1C75-46AF-8CE5-15F2812DBB9C}" destId="{CF66E949-BC0B-6840-853B-8A52B12F567F}" srcOrd="0" destOrd="0" presId="urn:microsoft.com/office/officeart/2017/3/layout/HorizontalPathTimeline"/>
    <dgm:cxn modelId="{4AA46154-97A2-9B42-AC9C-7573D909E23A}" type="presOf" srcId="{2E1181DB-5CBC-4233-A40E-32D9057311FB}" destId="{7D2F7EC6-00EC-B547-9B2E-D7D19572B4FB}" srcOrd="0" destOrd="1" presId="urn:microsoft.com/office/officeart/2017/3/layout/HorizontalPathTimeline"/>
    <dgm:cxn modelId="{F02A3068-719A-AD40-A3F2-AAC8510C474D}" type="presOf" srcId="{B2FF0E66-EDDC-42CA-9958-54CC2A75A729}" destId="{6C7737AB-319B-0044-8930-C5A16699AF4B}" srcOrd="0" destOrd="0" presId="urn:microsoft.com/office/officeart/2017/3/layout/HorizontalPathTimeline"/>
    <dgm:cxn modelId="{9A10397E-5ECC-0841-9BE4-CA5CFD7D0D33}" type="presOf" srcId="{09D44285-5CAF-4432-921E-0FACCF8670B4}" destId="{6D3FDC2E-888C-DB4F-95E7-A1D55C2BCA05}" srcOrd="0" destOrd="1" presId="urn:microsoft.com/office/officeart/2017/3/layout/HorizontalPathTimeline"/>
    <dgm:cxn modelId="{E8479E7F-61BB-47A6-9CF4-9BB5495DF588}" srcId="{13533692-65AE-4E1E-9A20-ACCBB99B526E}" destId="{080F49CE-174E-4012-AFF0-4AEA9845736C}" srcOrd="0" destOrd="0" parTransId="{0FC94146-AC2C-49FA-913D-3EADFC49A346}" sibTransId="{C200FD69-83D6-4A3E-8F76-2385A3F06B85}"/>
    <dgm:cxn modelId="{E424E180-5B36-5540-95C6-A468E4FE8B24}" type="presOf" srcId="{080F49CE-174E-4012-AFF0-4AEA9845736C}" destId="{3C4B5979-D522-2D43-AB70-C73DC0E3BFD3}" srcOrd="0" destOrd="0" presId="urn:microsoft.com/office/officeart/2017/3/layout/HorizontalPathTimeline"/>
    <dgm:cxn modelId="{C1438A87-3A6B-E145-917D-24CA839D9582}" type="presOf" srcId="{13533692-65AE-4E1E-9A20-ACCBB99B526E}" destId="{FA9CDCCA-3FB1-BC4F-8667-957B4BC3D49A}" srcOrd="0" destOrd="0" presId="urn:microsoft.com/office/officeart/2017/3/layout/HorizontalPathTimeline"/>
    <dgm:cxn modelId="{9DBF1C8A-C601-49A4-9F22-C1AA31F46C16}" srcId="{91FBD212-DEF4-4D83-BF26-4E93ADF3320A}" destId="{D64E48D2-023F-4FF8-A645-953542C39BB3}" srcOrd="0" destOrd="0" parTransId="{2D5E1F8E-2C5D-48B5-A093-33DB21E56CD1}" sibTransId="{6EB422DF-FEAC-484D-B6AB-347FC32FDA3A}"/>
    <dgm:cxn modelId="{38E0AB8E-8F3B-446E-9A40-6E532F639C01}" srcId="{13533692-65AE-4E1E-9A20-ACCBB99B526E}" destId="{273416EC-42B3-45DC-B655-ECF226E6FE60}" srcOrd="1" destOrd="0" parTransId="{4D4C01B1-4137-4165-8749-ABBBB2113EF2}" sibTransId="{B75C0E5F-3FAA-4395-8E16-96964B674979}"/>
    <dgm:cxn modelId="{CB5E4CA3-8585-4872-9AE9-4E1BD40348E4}" srcId="{B2FF0E66-EDDC-42CA-9958-54CC2A75A729}" destId="{13533692-65AE-4E1E-9A20-ACCBB99B526E}" srcOrd="4" destOrd="0" parTransId="{73776831-A8A5-4FA3-B4C8-2168F58FEA1B}" sibTransId="{4F89C94F-7C13-4791-90E0-DCE451FD0A1D}"/>
    <dgm:cxn modelId="{3E891EA6-A91E-4A56-9D83-01E5D28425A0}" srcId="{9FCF36F1-1C75-46AF-8CE5-15F2812DBB9C}" destId="{1426EAFF-B102-43F3-8CA0-B5389BFBBEE2}" srcOrd="0" destOrd="0" parTransId="{71F4F145-626B-4C1A-8B98-00D816AE0B93}" sibTransId="{BA2B4E71-A224-4418-B088-B44B0F228608}"/>
    <dgm:cxn modelId="{2179ACA9-EF4F-4F5F-B96C-7BEDDAAF0326}" srcId="{B2FF0E66-EDDC-42CA-9958-54CC2A75A729}" destId="{457EE22B-613E-4C83-9A54-F9BDD6B4AFFC}" srcOrd="3" destOrd="0" parTransId="{8C8781EF-80D2-4616-9C2D-90980C537FC0}" sibTransId="{DF00D2C7-81A6-48B9-A39D-F03F691FC1E0}"/>
    <dgm:cxn modelId="{B46178AD-D8DD-7B46-8596-D295085F0B73}" type="presOf" srcId="{EE196B3F-F04F-44A8-A907-39A9D02E9CAA}" destId="{7D2F7EC6-00EC-B547-9B2E-D7D19572B4FB}" srcOrd="0" destOrd="0" presId="urn:microsoft.com/office/officeart/2017/3/layout/HorizontalPathTimeline"/>
    <dgm:cxn modelId="{BBEBDAAF-3863-4E2E-9BE1-5F96CC47CF5A}" srcId="{B2FF0E66-EDDC-42CA-9958-54CC2A75A729}" destId="{9FCF36F1-1C75-46AF-8CE5-15F2812DBB9C}" srcOrd="1" destOrd="0" parTransId="{701148ED-83B0-48AB-BC0B-49CFC65FC9B0}" sibTransId="{C72F1101-71EA-496B-832C-2AD12A6040F5}"/>
    <dgm:cxn modelId="{BB9B4FB0-38CE-4520-B5F1-7FC83B6AD260}" srcId="{B2FF0E66-EDDC-42CA-9958-54CC2A75A729}" destId="{91FBD212-DEF4-4D83-BF26-4E93ADF3320A}" srcOrd="0" destOrd="0" parTransId="{F7F1EB45-199B-44D9-A848-BDD255B0DEB6}" sibTransId="{F7E94F02-89F7-4BD6-B226-96097FCA4F84}"/>
    <dgm:cxn modelId="{A8FF41B2-37AA-6641-8499-88DACFBBF51E}" type="presOf" srcId="{BB425CD7-4165-42E4-93A3-8790EDC625B1}" destId="{6D3FDC2E-888C-DB4F-95E7-A1D55C2BCA05}" srcOrd="0" destOrd="0" presId="urn:microsoft.com/office/officeart/2017/3/layout/HorizontalPathTimeline"/>
    <dgm:cxn modelId="{6FCB12B5-323A-6A47-A0FC-02C2B0EB7DD8}" type="presOf" srcId="{457EE22B-613E-4C83-9A54-F9BDD6B4AFFC}" destId="{F829C6F9-591F-2B41-B4C1-E58F1B2162B0}" srcOrd="0" destOrd="0" presId="urn:microsoft.com/office/officeart/2017/3/layout/HorizontalPathTimeline"/>
    <dgm:cxn modelId="{BB2C6FCA-F269-43D5-AD97-48B57B27E20C}" srcId="{B2FF0E66-EDDC-42CA-9958-54CC2A75A729}" destId="{BC0D90E0-0D2C-4906-B5BC-C701A90B6486}" srcOrd="2" destOrd="0" parTransId="{38198EF2-467A-4558-9376-6C1B565CA2BB}" sibTransId="{53BA7EEB-7A0D-41F0-A67D-0C46D7ED9A43}"/>
    <dgm:cxn modelId="{DFE9C5D7-EE12-4C51-8608-F61A0C46A6EE}" srcId="{9FCF36F1-1C75-46AF-8CE5-15F2812DBB9C}" destId="{815B15DF-1A23-45C7-BFB5-72E9BBA15F05}" srcOrd="1" destOrd="0" parTransId="{27869511-8168-4073-8B2A-567571881539}" sibTransId="{60273C02-9545-4AC2-80CE-D4BD3661224B}"/>
    <dgm:cxn modelId="{971D7DDF-A46E-AD4C-95A5-51B7B4B1A02B}" type="presOf" srcId="{BC0D90E0-0D2C-4906-B5BC-C701A90B6486}" destId="{2ABDC691-7B32-2642-A7AD-AE5C8F4D9FE5}" srcOrd="0" destOrd="0" presId="urn:microsoft.com/office/officeart/2017/3/layout/HorizontalPathTimeline"/>
    <dgm:cxn modelId="{2F188BE8-6653-C64D-8100-5EA3FA35A50B}" type="presOf" srcId="{1426EAFF-B102-43F3-8CA0-B5389BFBBEE2}" destId="{A1B7F60E-446A-5845-A3F3-D27CBDDF3886}" srcOrd="0" destOrd="0" presId="urn:microsoft.com/office/officeart/2017/3/layout/HorizontalPathTimeline"/>
    <dgm:cxn modelId="{C94544ED-7576-5C46-AAD4-835C8E301C73}" type="presOf" srcId="{273416EC-42B3-45DC-B655-ECF226E6FE60}" destId="{3C4B5979-D522-2D43-AB70-C73DC0E3BFD3}" srcOrd="0" destOrd="1" presId="urn:microsoft.com/office/officeart/2017/3/layout/HorizontalPathTimeline"/>
    <dgm:cxn modelId="{E8B9E0EE-20A7-EF41-BD93-F31406A1C0CF}" type="presOf" srcId="{D64E48D2-023F-4FF8-A645-953542C39BB3}" destId="{9ACA6D0B-3FB2-1940-B813-5C9C976A3BEB}" srcOrd="0" destOrd="0" presId="urn:microsoft.com/office/officeart/2017/3/layout/HorizontalPathTimeline"/>
    <dgm:cxn modelId="{E62067F8-58D1-4805-94C0-C4558BEFFE4C}" srcId="{BC0D90E0-0D2C-4906-B5BC-C701A90B6486}" destId="{EE196B3F-F04F-44A8-A907-39A9D02E9CAA}" srcOrd="0" destOrd="0" parTransId="{4420ADBD-A596-41BF-A520-E9EC354A5474}" sibTransId="{B2A86520-1E20-48DA-A254-6C6F4A9B0647}"/>
    <dgm:cxn modelId="{839B9DF8-2226-492F-9DD1-F72FF2CE7ED4}" srcId="{457EE22B-613E-4C83-9A54-F9BDD6B4AFFC}" destId="{BB425CD7-4165-42E4-93A3-8790EDC625B1}" srcOrd="0" destOrd="0" parTransId="{2662DED2-6961-4F38-B52B-AE51ABB840F3}" sibTransId="{EB9FC4BA-41EA-4C48-AD2C-A4B23631187F}"/>
    <dgm:cxn modelId="{8FAD8444-9319-B54D-9FE5-7F336A338C08}" type="presParOf" srcId="{6C7737AB-319B-0044-8930-C5A16699AF4B}" destId="{D6219CF9-E73E-B844-ABA9-62C7C612EB4F}" srcOrd="0" destOrd="0" presId="urn:microsoft.com/office/officeart/2017/3/layout/HorizontalPathTimeline"/>
    <dgm:cxn modelId="{4A294E34-425B-524F-A328-09449971FC35}" type="presParOf" srcId="{6C7737AB-319B-0044-8930-C5A16699AF4B}" destId="{941088D9-2EAA-0247-81D8-7299A48CD7AB}" srcOrd="1" destOrd="0" presId="urn:microsoft.com/office/officeart/2017/3/layout/HorizontalPathTimeline"/>
    <dgm:cxn modelId="{655A24CE-2821-2345-A200-423B899B76CB}" type="presParOf" srcId="{941088D9-2EAA-0247-81D8-7299A48CD7AB}" destId="{6B5B8A14-8E22-D141-988C-C42AA44E2C83}" srcOrd="0" destOrd="0" presId="urn:microsoft.com/office/officeart/2017/3/layout/HorizontalPathTimeline"/>
    <dgm:cxn modelId="{C7DAF52D-4F12-EE46-9B3B-FA617ACF8868}" type="presParOf" srcId="{6B5B8A14-8E22-D141-988C-C42AA44E2C83}" destId="{54C35C11-4ACD-BE4B-823B-C023C890B7EE}" srcOrd="0" destOrd="0" presId="urn:microsoft.com/office/officeart/2017/3/layout/HorizontalPathTimeline"/>
    <dgm:cxn modelId="{DD0C7CD9-22F3-5248-869C-02E2E53E0E49}" type="presParOf" srcId="{6B5B8A14-8E22-D141-988C-C42AA44E2C83}" destId="{7C2BC3C6-5B3C-4942-AC6B-249B537F7F99}" srcOrd="1" destOrd="0" presId="urn:microsoft.com/office/officeart/2017/3/layout/HorizontalPathTimeline"/>
    <dgm:cxn modelId="{0BAB4D2D-FF7C-C548-854B-8C548BBC809C}" type="presParOf" srcId="{7C2BC3C6-5B3C-4942-AC6B-249B537F7F99}" destId="{9ACA6D0B-3FB2-1940-B813-5C9C976A3BEB}" srcOrd="0" destOrd="0" presId="urn:microsoft.com/office/officeart/2017/3/layout/HorizontalPathTimeline"/>
    <dgm:cxn modelId="{647AB619-C338-DA4A-9AA9-7A985B38E7EC}" type="presParOf" srcId="{7C2BC3C6-5B3C-4942-AC6B-249B537F7F99}" destId="{9F999BF7-0CAE-AA46-8BB5-5966A6FD212E}" srcOrd="1" destOrd="0" presId="urn:microsoft.com/office/officeart/2017/3/layout/HorizontalPathTimeline"/>
    <dgm:cxn modelId="{2A2FF9C4-8C4E-804E-89AC-ECEDFADF584D}" type="presParOf" srcId="{6B5B8A14-8E22-D141-988C-C42AA44E2C83}" destId="{9338C253-7D21-E343-9B3F-CA64A28FDAF7}" srcOrd="2" destOrd="0" presId="urn:microsoft.com/office/officeart/2017/3/layout/HorizontalPathTimeline"/>
    <dgm:cxn modelId="{AB65D78C-78D6-B741-81C8-F18EA1377F20}" type="presParOf" srcId="{6B5B8A14-8E22-D141-988C-C42AA44E2C83}" destId="{3B6DF02C-30EA-0C4E-8F99-0A353C731086}" srcOrd="3" destOrd="0" presId="urn:microsoft.com/office/officeart/2017/3/layout/HorizontalPathTimeline"/>
    <dgm:cxn modelId="{865E4549-8719-5A4E-8260-0B65E69C6CA1}" type="presParOf" srcId="{6B5B8A14-8E22-D141-988C-C42AA44E2C83}" destId="{814BD055-434B-DE45-9483-FF5717ECD97C}" srcOrd="4" destOrd="0" presId="urn:microsoft.com/office/officeart/2017/3/layout/HorizontalPathTimeline"/>
    <dgm:cxn modelId="{75E8B171-E6A1-454C-BF7D-1EB38B6D0ADB}" type="presParOf" srcId="{941088D9-2EAA-0247-81D8-7299A48CD7AB}" destId="{5272AB97-B77C-2945-97EE-D701E4E59F23}" srcOrd="1" destOrd="0" presId="urn:microsoft.com/office/officeart/2017/3/layout/HorizontalPathTimeline"/>
    <dgm:cxn modelId="{1B7D7737-A9C2-6545-B515-C4F54F9389E7}" type="presParOf" srcId="{941088D9-2EAA-0247-81D8-7299A48CD7AB}" destId="{5999DD75-D9E8-7347-9C16-393AB024428C}" srcOrd="2" destOrd="0" presId="urn:microsoft.com/office/officeart/2017/3/layout/HorizontalPathTimeline"/>
    <dgm:cxn modelId="{B8E51BE0-5E80-FB41-A5D8-7C38972B3B16}" type="presParOf" srcId="{5999DD75-D9E8-7347-9C16-393AB024428C}" destId="{CF66E949-BC0B-6840-853B-8A52B12F567F}" srcOrd="0" destOrd="0" presId="urn:microsoft.com/office/officeart/2017/3/layout/HorizontalPathTimeline"/>
    <dgm:cxn modelId="{A00E3DAC-4DAD-6246-97CE-7B32C0B01E39}" type="presParOf" srcId="{5999DD75-D9E8-7347-9C16-393AB024428C}" destId="{8B8699A5-E129-3C49-AC7D-25B96504B7A3}" srcOrd="1" destOrd="0" presId="urn:microsoft.com/office/officeart/2017/3/layout/HorizontalPathTimeline"/>
    <dgm:cxn modelId="{D3631B72-2E04-1A46-A19E-F01F452117F7}" type="presParOf" srcId="{8B8699A5-E129-3C49-AC7D-25B96504B7A3}" destId="{A1B7F60E-446A-5845-A3F3-D27CBDDF3886}" srcOrd="0" destOrd="0" presId="urn:microsoft.com/office/officeart/2017/3/layout/HorizontalPathTimeline"/>
    <dgm:cxn modelId="{643F259C-6A5C-894B-A963-A12B8AA0A5E3}" type="presParOf" srcId="{8B8699A5-E129-3C49-AC7D-25B96504B7A3}" destId="{37492234-F09B-4F40-BD4D-4F2C2CDAAF64}" srcOrd="1" destOrd="0" presId="urn:microsoft.com/office/officeart/2017/3/layout/HorizontalPathTimeline"/>
    <dgm:cxn modelId="{62530B6A-031F-AC47-92FE-2F5FBF6FB2C7}" type="presParOf" srcId="{5999DD75-D9E8-7347-9C16-393AB024428C}" destId="{504B11A3-C60E-4644-9A62-1A1C8E355686}" srcOrd="2" destOrd="0" presId="urn:microsoft.com/office/officeart/2017/3/layout/HorizontalPathTimeline"/>
    <dgm:cxn modelId="{E35559AA-A834-1644-A973-91A3AA00B036}" type="presParOf" srcId="{5999DD75-D9E8-7347-9C16-393AB024428C}" destId="{0F09F661-293A-C44D-BA9B-CB1370C5D90F}" srcOrd="3" destOrd="0" presId="urn:microsoft.com/office/officeart/2017/3/layout/HorizontalPathTimeline"/>
    <dgm:cxn modelId="{0545BC90-B986-0C43-809C-446D4125224A}" type="presParOf" srcId="{5999DD75-D9E8-7347-9C16-393AB024428C}" destId="{BBE50EC5-93A3-294B-8B87-543A7A9C0DA4}" srcOrd="4" destOrd="0" presId="urn:microsoft.com/office/officeart/2017/3/layout/HorizontalPathTimeline"/>
    <dgm:cxn modelId="{D908E130-C7BD-4D49-87CC-1A7D890A2A4D}" type="presParOf" srcId="{941088D9-2EAA-0247-81D8-7299A48CD7AB}" destId="{3B683A70-3FF6-0E4D-BF4A-F83E237BA1E6}" srcOrd="3" destOrd="0" presId="urn:microsoft.com/office/officeart/2017/3/layout/HorizontalPathTimeline"/>
    <dgm:cxn modelId="{12301ED2-E763-9B4D-A5D1-EF14D7E4CE7A}" type="presParOf" srcId="{941088D9-2EAA-0247-81D8-7299A48CD7AB}" destId="{432BCE15-63A3-3D46-BA87-29C21FFC4C31}" srcOrd="4" destOrd="0" presId="urn:microsoft.com/office/officeart/2017/3/layout/HorizontalPathTimeline"/>
    <dgm:cxn modelId="{4A03DFFB-1FE3-8644-8385-6F005A8EFFE3}" type="presParOf" srcId="{432BCE15-63A3-3D46-BA87-29C21FFC4C31}" destId="{2ABDC691-7B32-2642-A7AD-AE5C8F4D9FE5}" srcOrd="0" destOrd="0" presId="urn:microsoft.com/office/officeart/2017/3/layout/HorizontalPathTimeline"/>
    <dgm:cxn modelId="{6ECDCA34-1A35-3543-9626-E053FAF04D84}" type="presParOf" srcId="{432BCE15-63A3-3D46-BA87-29C21FFC4C31}" destId="{88DD1DC2-77B3-F948-AE47-D7DBA99FF86B}" srcOrd="1" destOrd="0" presId="urn:microsoft.com/office/officeart/2017/3/layout/HorizontalPathTimeline"/>
    <dgm:cxn modelId="{82793B88-9E02-5446-AA46-1C7E70C58F98}" type="presParOf" srcId="{88DD1DC2-77B3-F948-AE47-D7DBA99FF86B}" destId="{7D2F7EC6-00EC-B547-9B2E-D7D19572B4FB}" srcOrd="0" destOrd="0" presId="urn:microsoft.com/office/officeart/2017/3/layout/HorizontalPathTimeline"/>
    <dgm:cxn modelId="{9ACE6C4E-BDCA-0A4E-9A1B-861922BCE5A1}" type="presParOf" srcId="{88DD1DC2-77B3-F948-AE47-D7DBA99FF86B}" destId="{183A5AAA-69BD-5642-AC0C-54D4EE1619DE}" srcOrd="1" destOrd="0" presId="urn:microsoft.com/office/officeart/2017/3/layout/HorizontalPathTimeline"/>
    <dgm:cxn modelId="{33A8A345-BA31-F649-830F-FB671B145EE9}" type="presParOf" srcId="{432BCE15-63A3-3D46-BA87-29C21FFC4C31}" destId="{D8862EC0-CCB0-9348-94ED-76904BAE753E}" srcOrd="2" destOrd="0" presId="urn:microsoft.com/office/officeart/2017/3/layout/HorizontalPathTimeline"/>
    <dgm:cxn modelId="{01A102C6-9C36-F847-8DE0-9D5D0F6326A4}" type="presParOf" srcId="{432BCE15-63A3-3D46-BA87-29C21FFC4C31}" destId="{FA40B9D8-2E15-0743-83F8-BE62FDDA5FDF}" srcOrd="3" destOrd="0" presId="urn:microsoft.com/office/officeart/2017/3/layout/HorizontalPathTimeline"/>
    <dgm:cxn modelId="{E21BF0F1-AFC8-E448-B09D-D115FC9B9147}" type="presParOf" srcId="{432BCE15-63A3-3D46-BA87-29C21FFC4C31}" destId="{33E8A35B-CB43-0741-B308-FA327D97FED5}" srcOrd="4" destOrd="0" presId="urn:microsoft.com/office/officeart/2017/3/layout/HorizontalPathTimeline"/>
    <dgm:cxn modelId="{1674214D-8795-4241-8639-04DFC872A15F}" type="presParOf" srcId="{941088D9-2EAA-0247-81D8-7299A48CD7AB}" destId="{7AF7497D-E526-4343-A26F-7858B3E00C2A}" srcOrd="5" destOrd="0" presId="urn:microsoft.com/office/officeart/2017/3/layout/HorizontalPathTimeline"/>
    <dgm:cxn modelId="{55458CF1-39E0-804E-8DE1-EA2D4650A95A}" type="presParOf" srcId="{941088D9-2EAA-0247-81D8-7299A48CD7AB}" destId="{7C2995F5-AB36-294B-9DE0-1DB0206AC719}" srcOrd="6" destOrd="0" presId="urn:microsoft.com/office/officeart/2017/3/layout/HorizontalPathTimeline"/>
    <dgm:cxn modelId="{3FB123CD-46CB-1A48-90DC-9F6D6707317F}" type="presParOf" srcId="{7C2995F5-AB36-294B-9DE0-1DB0206AC719}" destId="{F829C6F9-591F-2B41-B4C1-E58F1B2162B0}" srcOrd="0" destOrd="0" presId="urn:microsoft.com/office/officeart/2017/3/layout/HorizontalPathTimeline"/>
    <dgm:cxn modelId="{1011BD0E-C067-9046-9F78-FA1FA47A81CB}" type="presParOf" srcId="{7C2995F5-AB36-294B-9DE0-1DB0206AC719}" destId="{B50BF11A-21D9-6540-933A-9CA10C7CA1B1}" srcOrd="1" destOrd="0" presId="urn:microsoft.com/office/officeart/2017/3/layout/HorizontalPathTimeline"/>
    <dgm:cxn modelId="{5937C117-C692-4F45-8BBD-AB0406D1D543}" type="presParOf" srcId="{B50BF11A-21D9-6540-933A-9CA10C7CA1B1}" destId="{6D3FDC2E-888C-DB4F-95E7-A1D55C2BCA05}" srcOrd="0" destOrd="0" presId="urn:microsoft.com/office/officeart/2017/3/layout/HorizontalPathTimeline"/>
    <dgm:cxn modelId="{E270905B-6FCD-C845-8270-8886A15D5B0A}" type="presParOf" srcId="{B50BF11A-21D9-6540-933A-9CA10C7CA1B1}" destId="{844C27E5-A2AE-864B-9FD0-0DD7668CF132}" srcOrd="1" destOrd="0" presId="urn:microsoft.com/office/officeart/2017/3/layout/HorizontalPathTimeline"/>
    <dgm:cxn modelId="{2A2E744D-C538-2148-B716-2D167BB95721}" type="presParOf" srcId="{7C2995F5-AB36-294B-9DE0-1DB0206AC719}" destId="{C2E809A3-0AD1-1B47-A722-14D0DD6EFF61}" srcOrd="2" destOrd="0" presId="urn:microsoft.com/office/officeart/2017/3/layout/HorizontalPathTimeline"/>
    <dgm:cxn modelId="{1F360900-4977-F843-9A8C-85BBBAE15461}" type="presParOf" srcId="{7C2995F5-AB36-294B-9DE0-1DB0206AC719}" destId="{D3567F3D-F39A-2343-A435-75A634E9913D}" srcOrd="3" destOrd="0" presId="urn:microsoft.com/office/officeart/2017/3/layout/HorizontalPathTimeline"/>
    <dgm:cxn modelId="{5EDFE232-BA08-2F49-BAAD-1A70E05A9DEE}" type="presParOf" srcId="{7C2995F5-AB36-294B-9DE0-1DB0206AC719}" destId="{652682FE-553D-B243-BFFC-1ACB54184548}" srcOrd="4" destOrd="0" presId="urn:microsoft.com/office/officeart/2017/3/layout/HorizontalPathTimeline"/>
    <dgm:cxn modelId="{771A1184-60C8-484C-A7C8-03346B7DFA6D}" type="presParOf" srcId="{941088D9-2EAA-0247-81D8-7299A48CD7AB}" destId="{6C46837A-B01F-0A47-94C4-A25C46DDBFAE}" srcOrd="7" destOrd="0" presId="urn:microsoft.com/office/officeart/2017/3/layout/HorizontalPathTimeline"/>
    <dgm:cxn modelId="{D654410E-BE6E-3E45-B80F-8E7FF77C2A2D}" type="presParOf" srcId="{941088D9-2EAA-0247-81D8-7299A48CD7AB}" destId="{93610E2B-D895-A648-8E4B-6F69A385D629}" srcOrd="8" destOrd="0" presId="urn:microsoft.com/office/officeart/2017/3/layout/HorizontalPathTimeline"/>
    <dgm:cxn modelId="{19AFBAFC-3695-6440-83CC-E52B195CD2BF}" type="presParOf" srcId="{93610E2B-D895-A648-8E4B-6F69A385D629}" destId="{FA9CDCCA-3FB1-BC4F-8667-957B4BC3D49A}" srcOrd="0" destOrd="0" presId="urn:microsoft.com/office/officeart/2017/3/layout/HorizontalPathTimeline"/>
    <dgm:cxn modelId="{FB657AF1-653C-B94E-BF62-8CD43F119B8A}" type="presParOf" srcId="{93610E2B-D895-A648-8E4B-6F69A385D629}" destId="{20AD8349-9C14-0F4D-B513-DCB6C7515F05}" srcOrd="1" destOrd="0" presId="urn:microsoft.com/office/officeart/2017/3/layout/HorizontalPathTimeline"/>
    <dgm:cxn modelId="{FFB50DE8-B8A9-E646-989B-2CCAAB4DD6E7}" type="presParOf" srcId="{20AD8349-9C14-0F4D-B513-DCB6C7515F05}" destId="{3C4B5979-D522-2D43-AB70-C73DC0E3BFD3}" srcOrd="0" destOrd="0" presId="urn:microsoft.com/office/officeart/2017/3/layout/HorizontalPathTimeline"/>
    <dgm:cxn modelId="{E22A8A27-CE2C-9148-981C-04BA74D23B15}" type="presParOf" srcId="{20AD8349-9C14-0F4D-B513-DCB6C7515F05}" destId="{8D777613-123B-F246-981D-21DAB6E2F2D7}" srcOrd="1" destOrd="0" presId="urn:microsoft.com/office/officeart/2017/3/layout/HorizontalPathTimeline"/>
    <dgm:cxn modelId="{3B234F96-B63F-1F4E-8472-3A076AFDF350}" type="presParOf" srcId="{93610E2B-D895-A648-8E4B-6F69A385D629}" destId="{C0104D6E-EB74-8C42-8ED7-470DD7B95159}" srcOrd="2" destOrd="0" presId="urn:microsoft.com/office/officeart/2017/3/layout/HorizontalPathTimeline"/>
    <dgm:cxn modelId="{A183E934-910D-8443-8D90-DA27147011C5}" type="presParOf" srcId="{93610E2B-D895-A648-8E4B-6F69A385D629}" destId="{BAA79290-1352-B449-8ABE-C647742538AD}" srcOrd="3" destOrd="0" presId="urn:microsoft.com/office/officeart/2017/3/layout/HorizontalPathTimeline"/>
    <dgm:cxn modelId="{3CA7EBAE-2B8C-B44A-8323-A873FF2FFF69}" type="presParOf" srcId="{93610E2B-D895-A648-8E4B-6F69A385D629}" destId="{C9717D98-3F7C-CA4F-B720-78B9EBF36A3F}" srcOrd="4" destOrd="0" presId="urn:microsoft.com/office/officeart/2017/3/layout/HorizontalPath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B9B77E7-3618-4C00-91A9-69C13D920E55}" type="doc">
      <dgm:prSet loTypeId="urn:microsoft.com/office/officeart/2018/2/layout/IconVerticalSolidList" loCatId="icon" qsTypeId="urn:microsoft.com/office/officeart/2005/8/quickstyle/simple4" qsCatId="simple" csTypeId="urn:microsoft.com/office/officeart/2018/5/colors/Iconchunking_neutralicontext_colorful1" csCatId="colorful" phldr="1"/>
      <dgm:spPr/>
      <dgm:t>
        <a:bodyPr/>
        <a:lstStyle/>
        <a:p>
          <a:endParaRPr lang="en-US"/>
        </a:p>
      </dgm:t>
    </dgm:pt>
    <dgm:pt modelId="{F7C9F76A-42AF-47B8-B56D-AF0A7BF63FD3}">
      <dgm:prSet/>
      <dgm:spPr/>
      <dgm:t>
        <a:bodyPr/>
        <a:lstStyle/>
        <a:p>
          <a:r>
            <a:rPr lang="en-US"/>
            <a:t>Es divertido.</a:t>
          </a:r>
        </a:p>
      </dgm:t>
    </dgm:pt>
    <dgm:pt modelId="{676EF88E-9328-4E8D-8115-3457034E9053}" type="parTrans" cxnId="{4B380ADB-F7E7-4D4A-BF83-5EB2B0C85115}">
      <dgm:prSet/>
      <dgm:spPr/>
      <dgm:t>
        <a:bodyPr/>
        <a:lstStyle/>
        <a:p>
          <a:endParaRPr lang="en-US"/>
        </a:p>
      </dgm:t>
    </dgm:pt>
    <dgm:pt modelId="{206FB22D-8A91-47DB-8AC0-CE4277602D1D}" type="sibTrans" cxnId="{4B380ADB-F7E7-4D4A-BF83-5EB2B0C85115}">
      <dgm:prSet/>
      <dgm:spPr/>
      <dgm:t>
        <a:bodyPr/>
        <a:lstStyle/>
        <a:p>
          <a:endParaRPr lang="en-US"/>
        </a:p>
      </dgm:t>
    </dgm:pt>
    <dgm:pt modelId="{98BFCF58-3523-4B97-A75B-58174F1C70C9}">
      <dgm:prSet/>
      <dgm:spPr/>
      <dgm:t>
        <a:bodyPr/>
        <a:lstStyle/>
        <a:p>
          <a:r>
            <a:rPr lang="en-US"/>
            <a:t>Aprendes mucho de matemáticas, algoritmos, estructuras de datos y lenguajes de programación.</a:t>
          </a:r>
        </a:p>
      </dgm:t>
    </dgm:pt>
    <dgm:pt modelId="{1CC3BAB5-43B2-4229-AA8C-E56E8C696A88}" type="parTrans" cxnId="{3BE10418-45F0-47A4-8DE4-E374B6E6E4B6}">
      <dgm:prSet/>
      <dgm:spPr/>
      <dgm:t>
        <a:bodyPr/>
        <a:lstStyle/>
        <a:p>
          <a:endParaRPr lang="en-US"/>
        </a:p>
      </dgm:t>
    </dgm:pt>
    <dgm:pt modelId="{61DA7599-F5AA-48D9-8CC4-871B2FA954A2}" type="sibTrans" cxnId="{3BE10418-45F0-47A4-8DE4-E374B6E6E4B6}">
      <dgm:prSet/>
      <dgm:spPr/>
      <dgm:t>
        <a:bodyPr/>
        <a:lstStyle/>
        <a:p>
          <a:endParaRPr lang="en-US"/>
        </a:p>
      </dgm:t>
    </dgm:pt>
    <dgm:pt modelId="{7AF28D25-41DC-4A6C-A6AA-9A8948BC11E2}">
      <dgm:prSet/>
      <dgm:spPr/>
      <dgm:t>
        <a:bodyPr/>
        <a:lstStyle/>
        <a:p>
          <a:r>
            <a:rPr lang="en-US"/>
            <a:t>Conoces personas interesantes, tal vez futuros colegas.</a:t>
          </a:r>
        </a:p>
      </dgm:t>
    </dgm:pt>
    <dgm:pt modelId="{7DE4B204-7C0E-4B9C-AC94-21EBB4206168}" type="parTrans" cxnId="{27B3E3EC-762C-44DC-B34A-D1F7B6D6CD75}">
      <dgm:prSet/>
      <dgm:spPr/>
      <dgm:t>
        <a:bodyPr/>
        <a:lstStyle/>
        <a:p>
          <a:endParaRPr lang="en-US"/>
        </a:p>
      </dgm:t>
    </dgm:pt>
    <dgm:pt modelId="{48CB64D7-6294-4816-9B19-2D926694DB3A}" type="sibTrans" cxnId="{27B3E3EC-762C-44DC-B34A-D1F7B6D6CD75}">
      <dgm:prSet/>
      <dgm:spPr/>
      <dgm:t>
        <a:bodyPr/>
        <a:lstStyle/>
        <a:p>
          <a:endParaRPr lang="en-US"/>
        </a:p>
      </dgm:t>
    </dgm:pt>
    <dgm:pt modelId="{2ACB9D5E-76FD-4B0E-B867-16ED54928BA0}">
      <dgm:prSet/>
      <dgm:spPr/>
      <dgm:t>
        <a:bodyPr/>
        <a:lstStyle/>
        <a:p>
          <a:r>
            <a:rPr lang="en-US"/>
            <a:t>Puede ser una experiencia bastante útil a la hora de prepararse para entrevistas de trabajo de ingeniería de software.</a:t>
          </a:r>
        </a:p>
      </dgm:t>
    </dgm:pt>
    <dgm:pt modelId="{C126862B-72B3-424D-B92E-95CD72ADCF78}" type="parTrans" cxnId="{D3F9E480-F9CB-4F82-A10B-7A16D8194531}">
      <dgm:prSet/>
      <dgm:spPr/>
      <dgm:t>
        <a:bodyPr/>
        <a:lstStyle/>
        <a:p>
          <a:endParaRPr lang="en-US"/>
        </a:p>
      </dgm:t>
    </dgm:pt>
    <dgm:pt modelId="{C77AC246-FE9E-4E54-AFC5-C0E740C32617}" type="sibTrans" cxnId="{D3F9E480-F9CB-4F82-A10B-7A16D8194531}">
      <dgm:prSet/>
      <dgm:spPr/>
      <dgm:t>
        <a:bodyPr/>
        <a:lstStyle/>
        <a:p>
          <a:endParaRPr lang="en-US"/>
        </a:p>
      </dgm:t>
    </dgm:pt>
    <dgm:pt modelId="{16053671-B290-4F75-850F-BDDBF7796DA9}" type="pres">
      <dgm:prSet presAssocID="{FB9B77E7-3618-4C00-91A9-69C13D920E55}" presName="root" presStyleCnt="0">
        <dgm:presLayoutVars>
          <dgm:dir/>
          <dgm:resizeHandles val="exact"/>
        </dgm:presLayoutVars>
      </dgm:prSet>
      <dgm:spPr/>
    </dgm:pt>
    <dgm:pt modelId="{853E1039-25AA-4001-9DB4-5AC4B9D172E4}" type="pres">
      <dgm:prSet presAssocID="{F7C9F76A-42AF-47B8-B56D-AF0A7BF63FD3}" presName="compNode" presStyleCnt="0"/>
      <dgm:spPr/>
    </dgm:pt>
    <dgm:pt modelId="{78E2F5AD-27E8-41FF-9C99-318FD773C7B4}" type="pres">
      <dgm:prSet presAssocID="{F7C9F76A-42AF-47B8-B56D-AF0A7BF63FD3}" presName="bgRect" presStyleLbl="bgShp" presStyleIdx="0" presStyleCnt="4"/>
      <dgm:spPr/>
    </dgm:pt>
    <dgm:pt modelId="{5CC01B44-542B-49E1-9B58-DAFDDF6811BC}" type="pres">
      <dgm:prSet presAssocID="{F7C9F76A-42AF-47B8-B56D-AF0A7BF63FD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miling Face with No Fill"/>
        </a:ext>
      </dgm:extLst>
    </dgm:pt>
    <dgm:pt modelId="{5384E4BE-59A6-44C2-928A-171C89EAAFC1}" type="pres">
      <dgm:prSet presAssocID="{F7C9F76A-42AF-47B8-B56D-AF0A7BF63FD3}" presName="spaceRect" presStyleCnt="0"/>
      <dgm:spPr/>
    </dgm:pt>
    <dgm:pt modelId="{28FC6111-5D95-41EB-9C16-F4FEC11C18B3}" type="pres">
      <dgm:prSet presAssocID="{F7C9F76A-42AF-47B8-B56D-AF0A7BF63FD3}" presName="parTx" presStyleLbl="revTx" presStyleIdx="0" presStyleCnt="4">
        <dgm:presLayoutVars>
          <dgm:chMax val="0"/>
          <dgm:chPref val="0"/>
        </dgm:presLayoutVars>
      </dgm:prSet>
      <dgm:spPr/>
    </dgm:pt>
    <dgm:pt modelId="{3708535F-AA97-42A8-8A7A-50BB9E16467C}" type="pres">
      <dgm:prSet presAssocID="{206FB22D-8A91-47DB-8AC0-CE4277602D1D}" presName="sibTrans" presStyleCnt="0"/>
      <dgm:spPr/>
    </dgm:pt>
    <dgm:pt modelId="{A4A2680B-E589-4372-8294-13BE7FEFA899}" type="pres">
      <dgm:prSet presAssocID="{98BFCF58-3523-4B97-A75B-58174F1C70C9}" presName="compNode" presStyleCnt="0"/>
      <dgm:spPr/>
    </dgm:pt>
    <dgm:pt modelId="{5B637C68-2A9A-462C-87C8-BEE8525882CD}" type="pres">
      <dgm:prSet presAssocID="{98BFCF58-3523-4B97-A75B-58174F1C70C9}" presName="bgRect" presStyleLbl="bgShp" presStyleIdx="1" presStyleCnt="4"/>
      <dgm:spPr/>
    </dgm:pt>
    <dgm:pt modelId="{CC8ABBC3-82CC-4E87-B134-07C6EAD28DBA}" type="pres">
      <dgm:prSet presAssocID="{98BFCF58-3523-4B97-A75B-58174F1C70C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uzzle Pieces"/>
        </a:ext>
      </dgm:extLst>
    </dgm:pt>
    <dgm:pt modelId="{D2E73B32-C553-4288-BBBD-63FE8374EAE4}" type="pres">
      <dgm:prSet presAssocID="{98BFCF58-3523-4B97-A75B-58174F1C70C9}" presName="spaceRect" presStyleCnt="0"/>
      <dgm:spPr/>
    </dgm:pt>
    <dgm:pt modelId="{E6D9097A-FBCD-4CDB-ADC0-16B454298C4A}" type="pres">
      <dgm:prSet presAssocID="{98BFCF58-3523-4B97-A75B-58174F1C70C9}" presName="parTx" presStyleLbl="revTx" presStyleIdx="1" presStyleCnt="4">
        <dgm:presLayoutVars>
          <dgm:chMax val="0"/>
          <dgm:chPref val="0"/>
        </dgm:presLayoutVars>
      </dgm:prSet>
      <dgm:spPr/>
    </dgm:pt>
    <dgm:pt modelId="{D7F7D8DE-354D-470C-90FA-851F6CA6BDA1}" type="pres">
      <dgm:prSet presAssocID="{61DA7599-F5AA-48D9-8CC4-871B2FA954A2}" presName="sibTrans" presStyleCnt="0"/>
      <dgm:spPr/>
    </dgm:pt>
    <dgm:pt modelId="{051AA72D-BDAC-4D51-AD50-9373D545504E}" type="pres">
      <dgm:prSet presAssocID="{7AF28D25-41DC-4A6C-A6AA-9A8948BC11E2}" presName="compNode" presStyleCnt="0"/>
      <dgm:spPr/>
    </dgm:pt>
    <dgm:pt modelId="{CB80F933-9E34-439F-BF32-F9DEDBA0446D}" type="pres">
      <dgm:prSet presAssocID="{7AF28D25-41DC-4A6C-A6AA-9A8948BC11E2}" presName="bgRect" presStyleLbl="bgShp" presStyleIdx="2" presStyleCnt="4"/>
      <dgm:spPr/>
    </dgm:pt>
    <dgm:pt modelId="{A593170E-65A6-4815-A8C3-D6A7B40248C4}" type="pres">
      <dgm:prSet presAssocID="{7AF28D25-41DC-4A6C-A6AA-9A8948BC11E2}"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ser"/>
        </a:ext>
      </dgm:extLst>
    </dgm:pt>
    <dgm:pt modelId="{F79C0EB6-62E3-4E6D-9E26-4280E008FC5F}" type="pres">
      <dgm:prSet presAssocID="{7AF28D25-41DC-4A6C-A6AA-9A8948BC11E2}" presName="spaceRect" presStyleCnt="0"/>
      <dgm:spPr/>
    </dgm:pt>
    <dgm:pt modelId="{E236B06E-F474-48E5-A5A1-6AC1C8202F35}" type="pres">
      <dgm:prSet presAssocID="{7AF28D25-41DC-4A6C-A6AA-9A8948BC11E2}" presName="parTx" presStyleLbl="revTx" presStyleIdx="2" presStyleCnt="4">
        <dgm:presLayoutVars>
          <dgm:chMax val="0"/>
          <dgm:chPref val="0"/>
        </dgm:presLayoutVars>
      </dgm:prSet>
      <dgm:spPr/>
    </dgm:pt>
    <dgm:pt modelId="{DDCDD234-BC5E-4C0E-8C2F-ABB09023D31A}" type="pres">
      <dgm:prSet presAssocID="{48CB64D7-6294-4816-9B19-2D926694DB3A}" presName="sibTrans" presStyleCnt="0"/>
      <dgm:spPr/>
    </dgm:pt>
    <dgm:pt modelId="{7C3267E3-DB9B-496E-94DE-7443E7E43C88}" type="pres">
      <dgm:prSet presAssocID="{2ACB9D5E-76FD-4B0E-B867-16ED54928BA0}" presName="compNode" presStyleCnt="0"/>
      <dgm:spPr/>
    </dgm:pt>
    <dgm:pt modelId="{D2D63B4D-C606-44DC-9E59-B31FF30B6C43}" type="pres">
      <dgm:prSet presAssocID="{2ACB9D5E-76FD-4B0E-B867-16ED54928BA0}" presName="bgRect" presStyleLbl="bgShp" presStyleIdx="3" presStyleCnt="4"/>
      <dgm:spPr/>
    </dgm:pt>
    <dgm:pt modelId="{C75D5128-2D87-4DC6-86A9-C0C02E5B1339}" type="pres">
      <dgm:prSet presAssocID="{2ACB9D5E-76FD-4B0E-B867-16ED54928BA0}"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uzzle"/>
        </a:ext>
      </dgm:extLst>
    </dgm:pt>
    <dgm:pt modelId="{946852E6-FA5C-4210-9E6F-325499F9A553}" type="pres">
      <dgm:prSet presAssocID="{2ACB9D5E-76FD-4B0E-B867-16ED54928BA0}" presName="spaceRect" presStyleCnt="0"/>
      <dgm:spPr/>
    </dgm:pt>
    <dgm:pt modelId="{D52BC1CA-932C-4101-9266-2FB6CDCC2111}" type="pres">
      <dgm:prSet presAssocID="{2ACB9D5E-76FD-4B0E-B867-16ED54928BA0}" presName="parTx" presStyleLbl="revTx" presStyleIdx="3" presStyleCnt="4">
        <dgm:presLayoutVars>
          <dgm:chMax val="0"/>
          <dgm:chPref val="0"/>
        </dgm:presLayoutVars>
      </dgm:prSet>
      <dgm:spPr/>
    </dgm:pt>
  </dgm:ptLst>
  <dgm:cxnLst>
    <dgm:cxn modelId="{3BE10418-45F0-47A4-8DE4-E374B6E6E4B6}" srcId="{FB9B77E7-3618-4C00-91A9-69C13D920E55}" destId="{98BFCF58-3523-4B97-A75B-58174F1C70C9}" srcOrd="1" destOrd="0" parTransId="{1CC3BAB5-43B2-4229-AA8C-E56E8C696A88}" sibTransId="{61DA7599-F5AA-48D9-8CC4-871B2FA954A2}"/>
    <dgm:cxn modelId="{E208701B-209C-4FBC-BA3A-A417CB6FE122}" type="presOf" srcId="{98BFCF58-3523-4B97-A75B-58174F1C70C9}" destId="{E6D9097A-FBCD-4CDB-ADC0-16B454298C4A}" srcOrd="0" destOrd="0" presId="urn:microsoft.com/office/officeart/2018/2/layout/IconVerticalSolidList"/>
    <dgm:cxn modelId="{63212955-AEF4-4CE0-92DB-0FCF37641E50}" type="presOf" srcId="{7AF28D25-41DC-4A6C-A6AA-9A8948BC11E2}" destId="{E236B06E-F474-48E5-A5A1-6AC1C8202F35}" srcOrd="0" destOrd="0" presId="urn:microsoft.com/office/officeart/2018/2/layout/IconVerticalSolidList"/>
    <dgm:cxn modelId="{E09D9C6A-AF45-4793-B7F9-E8CF0454DEB8}" type="presOf" srcId="{FB9B77E7-3618-4C00-91A9-69C13D920E55}" destId="{16053671-B290-4F75-850F-BDDBF7796DA9}" srcOrd="0" destOrd="0" presId="urn:microsoft.com/office/officeart/2018/2/layout/IconVerticalSolidList"/>
    <dgm:cxn modelId="{55A8396B-BC01-4693-A0F0-C9238F4F8D14}" type="presOf" srcId="{2ACB9D5E-76FD-4B0E-B867-16ED54928BA0}" destId="{D52BC1CA-932C-4101-9266-2FB6CDCC2111}" srcOrd="0" destOrd="0" presId="urn:microsoft.com/office/officeart/2018/2/layout/IconVerticalSolidList"/>
    <dgm:cxn modelId="{C0C5217D-AEFB-417D-A2EB-6BAEFAE6E329}" type="presOf" srcId="{F7C9F76A-42AF-47B8-B56D-AF0A7BF63FD3}" destId="{28FC6111-5D95-41EB-9C16-F4FEC11C18B3}" srcOrd="0" destOrd="0" presId="urn:microsoft.com/office/officeart/2018/2/layout/IconVerticalSolidList"/>
    <dgm:cxn modelId="{D3F9E480-F9CB-4F82-A10B-7A16D8194531}" srcId="{FB9B77E7-3618-4C00-91A9-69C13D920E55}" destId="{2ACB9D5E-76FD-4B0E-B867-16ED54928BA0}" srcOrd="3" destOrd="0" parTransId="{C126862B-72B3-424D-B92E-95CD72ADCF78}" sibTransId="{C77AC246-FE9E-4E54-AFC5-C0E740C32617}"/>
    <dgm:cxn modelId="{4B380ADB-F7E7-4D4A-BF83-5EB2B0C85115}" srcId="{FB9B77E7-3618-4C00-91A9-69C13D920E55}" destId="{F7C9F76A-42AF-47B8-B56D-AF0A7BF63FD3}" srcOrd="0" destOrd="0" parTransId="{676EF88E-9328-4E8D-8115-3457034E9053}" sibTransId="{206FB22D-8A91-47DB-8AC0-CE4277602D1D}"/>
    <dgm:cxn modelId="{27B3E3EC-762C-44DC-B34A-D1F7B6D6CD75}" srcId="{FB9B77E7-3618-4C00-91A9-69C13D920E55}" destId="{7AF28D25-41DC-4A6C-A6AA-9A8948BC11E2}" srcOrd="2" destOrd="0" parTransId="{7DE4B204-7C0E-4B9C-AC94-21EBB4206168}" sibTransId="{48CB64D7-6294-4816-9B19-2D926694DB3A}"/>
    <dgm:cxn modelId="{329AFB35-4940-4D97-B7B0-2C4EDCE9C86B}" type="presParOf" srcId="{16053671-B290-4F75-850F-BDDBF7796DA9}" destId="{853E1039-25AA-4001-9DB4-5AC4B9D172E4}" srcOrd="0" destOrd="0" presId="urn:microsoft.com/office/officeart/2018/2/layout/IconVerticalSolidList"/>
    <dgm:cxn modelId="{E6956B4B-105A-41EA-AC1C-1195FEED9C7D}" type="presParOf" srcId="{853E1039-25AA-4001-9DB4-5AC4B9D172E4}" destId="{78E2F5AD-27E8-41FF-9C99-318FD773C7B4}" srcOrd="0" destOrd="0" presId="urn:microsoft.com/office/officeart/2018/2/layout/IconVerticalSolidList"/>
    <dgm:cxn modelId="{1E276373-220C-4FD9-B4E0-2FCC74C90298}" type="presParOf" srcId="{853E1039-25AA-4001-9DB4-5AC4B9D172E4}" destId="{5CC01B44-542B-49E1-9B58-DAFDDF6811BC}" srcOrd="1" destOrd="0" presId="urn:microsoft.com/office/officeart/2018/2/layout/IconVerticalSolidList"/>
    <dgm:cxn modelId="{A16B3360-3809-4740-A18A-3D7798EDBE90}" type="presParOf" srcId="{853E1039-25AA-4001-9DB4-5AC4B9D172E4}" destId="{5384E4BE-59A6-44C2-928A-171C89EAAFC1}" srcOrd="2" destOrd="0" presId="urn:microsoft.com/office/officeart/2018/2/layout/IconVerticalSolidList"/>
    <dgm:cxn modelId="{ACDBB2DA-EF62-4420-932E-629E7F3F8394}" type="presParOf" srcId="{853E1039-25AA-4001-9DB4-5AC4B9D172E4}" destId="{28FC6111-5D95-41EB-9C16-F4FEC11C18B3}" srcOrd="3" destOrd="0" presId="urn:microsoft.com/office/officeart/2018/2/layout/IconVerticalSolidList"/>
    <dgm:cxn modelId="{7DCDB7DF-C78B-4069-B2D1-43580810BED2}" type="presParOf" srcId="{16053671-B290-4F75-850F-BDDBF7796DA9}" destId="{3708535F-AA97-42A8-8A7A-50BB9E16467C}" srcOrd="1" destOrd="0" presId="urn:microsoft.com/office/officeart/2018/2/layout/IconVerticalSolidList"/>
    <dgm:cxn modelId="{B765FDC0-DBA4-4F9E-8712-CA8E46F007F1}" type="presParOf" srcId="{16053671-B290-4F75-850F-BDDBF7796DA9}" destId="{A4A2680B-E589-4372-8294-13BE7FEFA899}" srcOrd="2" destOrd="0" presId="urn:microsoft.com/office/officeart/2018/2/layout/IconVerticalSolidList"/>
    <dgm:cxn modelId="{89B8A490-D27A-41D8-A06F-A083F3384993}" type="presParOf" srcId="{A4A2680B-E589-4372-8294-13BE7FEFA899}" destId="{5B637C68-2A9A-462C-87C8-BEE8525882CD}" srcOrd="0" destOrd="0" presId="urn:microsoft.com/office/officeart/2018/2/layout/IconVerticalSolidList"/>
    <dgm:cxn modelId="{43DFD099-498C-4B3A-8789-DE1FB3FB2458}" type="presParOf" srcId="{A4A2680B-E589-4372-8294-13BE7FEFA899}" destId="{CC8ABBC3-82CC-4E87-B134-07C6EAD28DBA}" srcOrd="1" destOrd="0" presId="urn:microsoft.com/office/officeart/2018/2/layout/IconVerticalSolidList"/>
    <dgm:cxn modelId="{A55BD25D-3B32-4B69-98A5-B13995AB21F0}" type="presParOf" srcId="{A4A2680B-E589-4372-8294-13BE7FEFA899}" destId="{D2E73B32-C553-4288-BBBD-63FE8374EAE4}" srcOrd="2" destOrd="0" presId="urn:microsoft.com/office/officeart/2018/2/layout/IconVerticalSolidList"/>
    <dgm:cxn modelId="{FFC059C0-1B31-4AB8-A020-990056CBED41}" type="presParOf" srcId="{A4A2680B-E589-4372-8294-13BE7FEFA899}" destId="{E6D9097A-FBCD-4CDB-ADC0-16B454298C4A}" srcOrd="3" destOrd="0" presId="urn:microsoft.com/office/officeart/2018/2/layout/IconVerticalSolidList"/>
    <dgm:cxn modelId="{1FBDA7A6-1B2D-4F45-8333-E039CBEEB9B9}" type="presParOf" srcId="{16053671-B290-4F75-850F-BDDBF7796DA9}" destId="{D7F7D8DE-354D-470C-90FA-851F6CA6BDA1}" srcOrd="3" destOrd="0" presId="urn:microsoft.com/office/officeart/2018/2/layout/IconVerticalSolidList"/>
    <dgm:cxn modelId="{7688278A-8FFA-4705-8087-2FFC9412F023}" type="presParOf" srcId="{16053671-B290-4F75-850F-BDDBF7796DA9}" destId="{051AA72D-BDAC-4D51-AD50-9373D545504E}" srcOrd="4" destOrd="0" presId="urn:microsoft.com/office/officeart/2018/2/layout/IconVerticalSolidList"/>
    <dgm:cxn modelId="{AC45DD43-B8EA-44D5-BF9C-979659F7955E}" type="presParOf" srcId="{051AA72D-BDAC-4D51-AD50-9373D545504E}" destId="{CB80F933-9E34-439F-BF32-F9DEDBA0446D}" srcOrd="0" destOrd="0" presId="urn:microsoft.com/office/officeart/2018/2/layout/IconVerticalSolidList"/>
    <dgm:cxn modelId="{E4F0466C-3ED2-49D7-953E-D06399F3AE59}" type="presParOf" srcId="{051AA72D-BDAC-4D51-AD50-9373D545504E}" destId="{A593170E-65A6-4815-A8C3-D6A7B40248C4}" srcOrd="1" destOrd="0" presId="urn:microsoft.com/office/officeart/2018/2/layout/IconVerticalSolidList"/>
    <dgm:cxn modelId="{6F84690A-856F-4A06-A126-42C6AA7A29EB}" type="presParOf" srcId="{051AA72D-BDAC-4D51-AD50-9373D545504E}" destId="{F79C0EB6-62E3-4E6D-9E26-4280E008FC5F}" srcOrd="2" destOrd="0" presId="urn:microsoft.com/office/officeart/2018/2/layout/IconVerticalSolidList"/>
    <dgm:cxn modelId="{CC2C9231-2932-47D3-AEBB-C4F39C5A7365}" type="presParOf" srcId="{051AA72D-BDAC-4D51-AD50-9373D545504E}" destId="{E236B06E-F474-48E5-A5A1-6AC1C8202F35}" srcOrd="3" destOrd="0" presId="urn:microsoft.com/office/officeart/2018/2/layout/IconVerticalSolidList"/>
    <dgm:cxn modelId="{CF0F61BE-1B93-4153-9CEE-FE56A2035B62}" type="presParOf" srcId="{16053671-B290-4F75-850F-BDDBF7796DA9}" destId="{DDCDD234-BC5E-4C0E-8C2F-ABB09023D31A}" srcOrd="5" destOrd="0" presId="urn:microsoft.com/office/officeart/2018/2/layout/IconVerticalSolidList"/>
    <dgm:cxn modelId="{C723F9E7-DC2F-4BE5-82D4-1AA7B99BC8AA}" type="presParOf" srcId="{16053671-B290-4F75-850F-BDDBF7796DA9}" destId="{7C3267E3-DB9B-496E-94DE-7443E7E43C88}" srcOrd="6" destOrd="0" presId="urn:microsoft.com/office/officeart/2018/2/layout/IconVerticalSolidList"/>
    <dgm:cxn modelId="{3ABF6302-B420-4E0B-A72B-F33CB2A36541}" type="presParOf" srcId="{7C3267E3-DB9B-496E-94DE-7443E7E43C88}" destId="{D2D63B4D-C606-44DC-9E59-B31FF30B6C43}" srcOrd="0" destOrd="0" presId="urn:microsoft.com/office/officeart/2018/2/layout/IconVerticalSolidList"/>
    <dgm:cxn modelId="{BD5A64E1-7525-4F1D-9B5A-8D835D6B3F7F}" type="presParOf" srcId="{7C3267E3-DB9B-496E-94DE-7443E7E43C88}" destId="{C75D5128-2D87-4DC6-86A9-C0C02E5B1339}" srcOrd="1" destOrd="0" presId="urn:microsoft.com/office/officeart/2018/2/layout/IconVerticalSolidList"/>
    <dgm:cxn modelId="{E5D794C7-EC6F-4E95-B507-CDD560A18DE6}" type="presParOf" srcId="{7C3267E3-DB9B-496E-94DE-7443E7E43C88}" destId="{946852E6-FA5C-4210-9E6F-325499F9A553}" srcOrd="2" destOrd="0" presId="urn:microsoft.com/office/officeart/2018/2/layout/IconVerticalSolidList"/>
    <dgm:cxn modelId="{15E82C81-0963-4E5C-9854-8D49611B5059}" type="presParOf" srcId="{7C3267E3-DB9B-496E-94DE-7443E7E43C88}" destId="{D52BC1CA-932C-4101-9266-2FB6CDCC2111}"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F899BF4-65E4-4771-8B0B-DFAEE5772696}"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BC882104-8396-4BC8-B377-35F676EF7012}">
      <dgm:prSet/>
      <dgm:spPr/>
      <dgm:t>
        <a:bodyPr/>
        <a:lstStyle/>
        <a:p>
          <a:r>
            <a:rPr lang="en-US"/>
            <a:t>Ad-hoc</a:t>
          </a:r>
        </a:p>
      </dgm:t>
    </dgm:pt>
    <dgm:pt modelId="{C28BC090-25A7-4280-8FC4-D0F7F7B6A9AE}" type="parTrans" cxnId="{6560959F-37FA-4651-91DB-93B20DDD1811}">
      <dgm:prSet/>
      <dgm:spPr/>
      <dgm:t>
        <a:bodyPr/>
        <a:lstStyle/>
        <a:p>
          <a:endParaRPr lang="en-US"/>
        </a:p>
      </dgm:t>
    </dgm:pt>
    <dgm:pt modelId="{14D5C0CF-7BE7-47A9-9EC5-03998FCD9222}" type="sibTrans" cxnId="{6560959F-37FA-4651-91DB-93B20DDD1811}">
      <dgm:prSet/>
      <dgm:spPr/>
      <dgm:t>
        <a:bodyPr/>
        <a:lstStyle/>
        <a:p>
          <a:endParaRPr lang="en-US"/>
        </a:p>
      </dgm:t>
    </dgm:pt>
    <dgm:pt modelId="{C03D3201-60BB-4AEF-80D8-1B1A881CAD88}">
      <dgm:prSet/>
      <dgm:spPr/>
      <dgm:t>
        <a:bodyPr/>
        <a:lstStyle/>
        <a:p>
          <a:r>
            <a:rPr lang="en-US" dirty="0" err="1"/>
            <a:t>Programación</a:t>
          </a:r>
          <a:r>
            <a:rPr lang="en-US" dirty="0"/>
            <a:t> </a:t>
          </a:r>
          <a:r>
            <a:rPr lang="en-US" dirty="0" err="1"/>
            <a:t>dinámica</a:t>
          </a:r>
          <a:endParaRPr lang="en-US" dirty="0"/>
        </a:p>
      </dgm:t>
    </dgm:pt>
    <dgm:pt modelId="{0DB05D2D-BFF3-427E-BEC7-4699B7669A3D}" type="parTrans" cxnId="{9C2115C6-2511-4604-9965-4C23CE5CC500}">
      <dgm:prSet/>
      <dgm:spPr/>
      <dgm:t>
        <a:bodyPr/>
        <a:lstStyle/>
        <a:p>
          <a:endParaRPr lang="en-US"/>
        </a:p>
      </dgm:t>
    </dgm:pt>
    <dgm:pt modelId="{D4A5B1CF-6B48-46FF-AD20-AEB97B521F35}" type="sibTrans" cxnId="{9C2115C6-2511-4604-9965-4C23CE5CC500}">
      <dgm:prSet/>
      <dgm:spPr/>
      <dgm:t>
        <a:bodyPr/>
        <a:lstStyle/>
        <a:p>
          <a:endParaRPr lang="en-US"/>
        </a:p>
      </dgm:t>
    </dgm:pt>
    <dgm:pt modelId="{D806673F-74AE-4A8A-96E3-8AF7B34AF2D3}">
      <dgm:prSet/>
      <dgm:spPr/>
      <dgm:t>
        <a:bodyPr/>
        <a:lstStyle/>
        <a:p>
          <a:r>
            <a:rPr lang="en-US" dirty="0" err="1"/>
            <a:t>Grafos</a:t>
          </a:r>
          <a:endParaRPr lang="en-US" dirty="0"/>
        </a:p>
      </dgm:t>
    </dgm:pt>
    <dgm:pt modelId="{08C8F71A-26D8-4907-8EBE-41993ABE32CD}" type="parTrans" cxnId="{CD2DAABA-9698-41C1-BB05-ABE0545BA0B5}">
      <dgm:prSet/>
      <dgm:spPr/>
      <dgm:t>
        <a:bodyPr/>
        <a:lstStyle/>
        <a:p>
          <a:endParaRPr lang="en-US"/>
        </a:p>
      </dgm:t>
    </dgm:pt>
    <dgm:pt modelId="{C81725B4-766A-4DC4-9B8A-721609B2CB4D}" type="sibTrans" cxnId="{CD2DAABA-9698-41C1-BB05-ABE0545BA0B5}">
      <dgm:prSet/>
      <dgm:spPr/>
      <dgm:t>
        <a:bodyPr/>
        <a:lstStyle/>
        <a:p>
          <a:endParaRPr lang="en-US"/>
        </a:p>
      </dgm:t>
    </dgm:pt>
    <dgm:pt modelId="{52D0B20D-4804-43E9-B3EB-80FF9A263D68}">
      <dgm:prSet/>
      <dgm:spPr/>
      <dgm:t>
        <a:bodyPr/>
        <a:lstStyle/>
        <a:p>
          <a:r>
            <a:rPr lang="en-US" dirty="0" err="1"/>
            <a:t>Estructuras</a:t>
          </a:r>
          <a:r>
            <a:rPr lang="en-US" dirty="0"/>
            <a:t> de </a:t>
          </a:r>
          <a:r>
            <a:rPr lang="en-US" dirty="0" err="1"/>
            <a:t>datos</a:t>
          </a:r>
          <a:r>
            <a:rPr lang="en-US" dirty="0"/>
            <a:t> </a:t>
          </a:r>
          <a:r>
            <a:rPr lang="en-US" dirty="0" err="1"/>
            <a:t>especiales</a:t>
          </a:r>
          <a:endParaRPr lang="en-US" dirty="0"/>
        </a:p>
      </dgm:t>
    </dgm:pt>
    <dgm:pt modelId="{65BC1AC4-F69F-44D7-AFE4-783EC34C7F85}" type="parTrans" cxnId="{BC18D76A-4599-4F46-A444-74EE27E99CFB}">
      <dgm:prSet/>
      <dgm:spPr/>
      <dgm:t>
        <a:bodyPr/>
        <a:lstStyle/>
        <a:p>
          <a:endParaRPr lang="en-US"/>
        </a:p>
      </dgm:t>
    </dgm:pt>
    <dgm:pt modelId="{53C72E5A-2425-42CF-BDFD-64403F7C4F4D}" type="sibTrans" cxnId="{BC18D76A-4599-4F46-A444-74EE27E99CFB}">
      <dgm:prSet/>
      <dgm:spPr/>
      <dgm:t>
        <a:bodyPr/>
        <a:lstStyle/>
        <a:p>
          <a:endParaRPr lang="en-US"/>
        </a:p>
      </dgm:t>
    </dgm:pt>
    <dgm:pt modelId="{AC85E8E8-F4E7-4C79-8ADD-BDCCF1DB8450}">
      <dgm:prSet/>
      <dgm:spPr/>
      <dgm:t>
        <a:bodyPr/>
        <a:lstStyle/>
        <a:p>
          <a:r>
            <a:rPr lang="en-US" dirty="0" err="1"/>
            <a:t>Combinatoria</a:t>
          </a:r>
          <a:endParaRPr lang="en-US" dirty="0"/>
        </a:p>
      </dgm:t>
    </dgm:pt>
    <dgm:pt modelId="{4E0A98E2-4CAA-4F50-BD8D-4CC4A47AAF8E}" type="parTrans" cxnId="{D43EB8AB-B2CD-4672-B24E-AE1B8F63F302}">
      <dgm:prSet/>
      <dgm:spPr/>
      <dgm:t>
        <a:bodyPr/>
        <a:lstStyle/>
        <a:p>
          <a:endParaRPr lang="en-US"/>
        </a:p>
      </dgm:t>
    </dgm:pt>
    <dgm:pt modelId="{991A5E6B-0E17-45C9-AD60-FC31FD6185EA}" type="sibTrans" cxnId="{D43EB8AB-B2CD-4672-B24E-AE1B8F63F302}">
      <dgm:prSet/>
      <dgm:spPr/>
      <dgm:t>
        <a:bodyPr/>
        <a:lstStyle/>
        <a:p>
          <a:endParaRPr lang="en-US"/>
        </a:p>
      </dgm:t>
    </dgm:pt>
    <dgm:pt modelId="{A96D6412-93C9-43D7-9ACA-FF337FB02053}">
      <dgm:prSet/>
      <dgm:spPr/>
      <dgm:t>
        <a:bodyPr/>
        <a:lstStyle/>
        <a:p>
          <a:r>
            <a:rPr lang="en-US"/>
            <a:t>Strings</a:t>
          </a:r>
        </a:p>
      </dgm:t>
    </dgm:pt>
    <dgm:pt modelId="{D3DD3B57-CA8D-404E-AEE8-D2C037B92764}" type="parTrans" cxnId="{0BD16DEA-6F68-4F8B-9F62-A0A4FAD74EB9}">
      <dgm:prSet/>
      <dgm:spPr/>
      <dgm:t>
        <a:bodyPr/>
        <a:lstStyle/>
        <a:p>
          <a:endParaRPr lang="en-US"/>
        </a:p>
      </dgm:t>
    </dgm:pt>
    <dgm:pt modelId="{C13E567C-9A58-4ACF-80D8-37113DEC7674}" type="sibTrans" cxnId="{0BD16DEA-6F68-4F8B-9F62-A0A4FAD74EB9}">
      <dgm:prSet/>
      <dgm:spPr/>
      <dgm:t>
        <a:bodyPr/>
        <a:lstStyle/>
        <a:p>
          <a:endParaRPr lang="en-US"/>
        </a:p>
      </dgm:t>
    </dgm:pt>
    <dgm:pt modelId="{20E85A75-8776-4591-9E10-C47219E1166B}">
      <dgm:prSet/>
      <dgm:spPr/>
      <dgm:t>
        <a:bodyPr/>
        <a:lstStyle/>
        <a:p>
          <a:r>
            <a:rPr lang="en-US"/>
            <a:t>Problemas voraces</a:t>
          </a:r>
        </a:p>
      </dgm:t>
    </dgm:pt>
    <dgm:pt modelId="{3FF3CEB6-A6AA-4A01-8CE7-D947E8F43B1A}" type="parTrans" cxnId="{789B832F-6D33-4FD8-8097-7F8BADC2128B}">
      <dgm:prSet/>
      <dgm:spPr/>
      <dgm:t>
        <a:bodyPr/>
        <a:lstStyle/>
        <a:p>
          <a:endParaRPr lang="en-US"/>
        </a:p>
      </dgm:t>
    </dgm:pt>
    <dgm:pt modelId="{80E585DE-6C97-4B12-92A8-AE5D521857A2}" type="sibTrans" cxnId="{789B832F-6D33-4FD8-8097-7F8BADC2128B}">
      <dgm:prSet/>
      <dgm:spPr/>
      <dgm:t>
        <a:bodyPr/>
        <a:lstStyle/>
        <a:p>
          <a:endParaRPr lang="en-US"/>
        </a:p>
      </dgm:t>
    </dgm:pt>
    <dgm:pt modelId="{6D119530-3DB2-4253-A4BD-77CBCD5817BF}">
      <dgm:prSet/>
      <dgm:spPr/>
      <dgm:t>
        <a:bodyPr/>
        <a:lstStyle/>
        <a:p>
          <a:r>
            <a:rPr lang="en-US" dirty="0" err="1"/>
            <a:t>Teoría</a:t>
          </a:r>
          <a:r>
            <a:rPr lang="en-US" dirty="0"/>
            <a:t> de </a:t>
          </a:r>
          <a:r>
            <a:rPr lang="en-US" dirty="0" err="1"/>
            <a:t>números</a:t>
          </a:r>
          <a:endParaRPr lang="en-US" dirty="0"/>
        </a:p>
      </dgm:t>
    </dgm:pt>
    <dgm:pt modelId="{04DC2B85-59D8-4609-BF69-9BA359EBB0BE}" type="parTrans" cxnId="{1E7A0A50-E3BC-4ABB-A234-5EB5498FDA28}">
      <dgm:prSet/>
      <dgm:spPr/>
      <dgm:t>
        <a:bodyPr/>
        <a:lstStyle/>
        <a:p>
          <a:endParaRPr lang="en-US"/>
        </a:p>
      </dgm:t>
    </dgm:pt>
    <dgm:pt modelId="{5FC93B6B-3012-4251-B99D-5A21CFE1B9C5}" type="sibTrans" cxnId="{1E7A0A50-E3BC-4ABB-A234-5EB5498FDA28}">
      <dgm:prSet/>
      <dgm:spPr/>
      <dgm:t>
        <a:bodyPr/>
        <a:lstStyle/>
        <a:p>
          <a:endParaRPr lang="en-US"/>
        </a:p>
      </dgm:t>
    </dgm:pt>
    <dgm:pt modelId="{46220D0A-C513-4D57-9749-B7865F3F60AC}">
      <dgm:prSet/>
      <dgm:spPr/>
      <dgm:t>
        <a:bodyPr/>
        <a:lstStyle/>
        <a:p>
          <a:r>
            <a:rPr lang="en-US"/>
            <a:t>Geometría computacional</a:t>
          </a:r>
        </a:p>
      </dgm:t>
    </dgm:pt>
    <dgm:pt modelId="{5B796926-A8FA-4020-94F3-9B318BD6628F}" type="parTrans" cxnId="{23387FCC-4192-42A1-AFCA-30F178BBB56B}">
      <dgm:prSet/>
      <dgm:spPr/>
      <dgm:t>
        <a:bodyPr/>
        <a:lstStyle/>
        <a:p>
          <a:endParaRPr lang="en-US"/>
        </a:p>
      </dgm:t>
    </dgm:pt>
    <dgm:pt modelId="{5BF3BBEE-509D-4B45-8445-8C9BA2D65736}" type="sibTrans" cxnId="{23387FCC-4192-42A1-AFCA-30F178BBB56B}">
      <dgm:prSet/>
      <dgm:spPr/>
      <dgm:t>
        <a:bodyPr/>
        <a:lstStyle/>
        <a:p>
          <a:endParaRPr lang="en-US"/>
        </a:p>
      </dgm:t>
    </dgm:pt>
    <dgm:pt modelId="{BA779073-323A-DA4D-8FF5-6693D9EEDBC4}" type="pres">
      <dgm:prSet presAssocID="{5F899BF4-65E4-4771-8B0B-DFAEE5772696}" presName="vert0" presStyleCnt="0">
        <dgm:presLayoutVars>
          <dgm:dir/>
          <dgm:animOne val="branch"/>
          <dgm:animLvl val="lvl"/>
        </dgm:presLayoutVars>
      </dgm:prSet>
      <dgm:spPr/>
    </dgm:pt>
    <dgm:pt modelId="{EC2FF38B-4ED6-A247-8D6C-6E9F9501D329}" type="pres">
      <dgm:prSet presAssocID="{BC882104-8396-4BC8-B377-35F676EF7012}" presName="thickLine" presStyleLbl="alignNode1" presStyleIdx="0" presStyleCnt="9"/>
      <dgm:spPr/>
    </dgm:pt>
    <dgm:pt modelId="{A761A56E-CA17-CE46-9960-0F56419549A5}" type="pres">
      <dgm:prSet presAssocID="{BC882104-8396-4BC8-B377-35F676EF7012}" presName="horz1" presStyleCnt="0"/>
      <dgm:spPr/>
    </dgm:pt>
    <dgm:pt modelId="{E8D6D741-5DFD-8C40-B6AF-FF1FBD012C94}" type="pres">
      <dgm:prSet presAssocID="{BC882104-8396-4BC8-B377-35F676EF7012}" presName="tx1" presStyleLbl="revTx" presStyleIdx="0" presStyleCnt="9"/>
      <dgm:spPr/>
    </dgm:pt>
    <dgm:pt modelId="{C46E0BE6-BA6A-8D41-9FAF-5B9F860314E3}" type="pres">
      <dgm:prSet presAssocID="{BC882104-8396-4BC8-B377-35F676EF7012}" presName="vert1" presStyleCnt="0"/>
      <dgm:spPr/>
    </dgm:pt>
    <dgm:pt modelId="{4F4ED595-FC3E-A34F-B7A6-0F29013BB230}" type="pres">
      <dgm:prSet presAssocID="{C03D3201-60BB-4AEF-80D8-1B1A881CAD88}" presName="thickLine" presStyleLbl="alignNode1" presStyleIdx="1" presStyleCnt="9"/>
      <dgm:spPr/>
    </dgm:pt>
    <dgm:pt modelId="{028E9B97-5C7B-AB49-BD57-0A0BD27FF6D0}" type="pres">
      <dgm:prSet presAssocID="{C03D3201-60BB-4AEF-80D8-1B1A881CAD88}" presName="horz1" presStyleCnt="0"/>
      <dgm:spPr/>
    </dgm:pt>
    <dgm:pt modelId="{06C14F52-B9E5-A04E-B827-DE4CA3CF1FA2}" type="pres">
      <dgm:prSet presAssocID="{C03D3201-60BB-4AEF-80D8-1B1A881CAD88}" presName="tx1" presStyleLbl="revTx" presStyleIdx="1" presStyleCnt="9"/>
      <dgm:spPr/>
    </dgm:pt>
    <dgm:pt modelId="{D6DE0C2D-63B8-E342-9E6D-9600DD240EFF}" type="pres">
      <dgm:prSet presAssocID="{C03D3201-60BB-4AEF-80D8-1B1A881CAD88}" presName="vert1" presStyleCnt="0"/>
      <dgm:spPr/>
    </dgm:pt>
    <dgm:pt modelId="{4E7B17D6-4C18-F047-9AFE-98BC33C541D1}" type="pres">
      <dgm:prSet presAssocID="{D806673F-74AE-4A8A-96E3-8AF7B34AF2D3}" presName="thickLine" presStyleLbl="alignNode1" presStyleIdx="2" presStyleCnt="9"/>
      <dgm:spPr/>
    </dgm:pt>
    <dgm:pt modelId="{15FE4A4D-A778-2C4A-9589-B70F37ECDA2B}" type="pres">
      <dgm:prSet presAssocID="{D806673F-74AE-4A8A-96E3-8AF7B34AF2D3}" presName="horz1" presStyleCnt="0"/>
      <dgm:spPr/>
    </dgm:pt>
    <dgm:pt modelId="{3EEF81E4-DC28-D04A-9A81-154B4CF11FF4}" type="pres">
      <dgm:prSet presAssocID="{D806673F-74AE-4A8A-96E3-8AF7B34AF2D3}" presName="tx1" presStyleLbl="revTx" presStyleIdx="2" presStyleCnt="9"/>
      <dgm:spPr/>
    </dgm:pt>
    <dgm:pt modelId="{3A7CF610-72B1-8341-A16D-4970C39BDA8D}" type="pres">
      <dgm:prSet presAssocID="{D806673F-74AE-4A8A-96E3-8AF7B34AF2D3}" presName="vert1" presStyleCnt="0"/>
      <dgm:spPr/>
    </dgm:pt>
    <dgm:pt modelId="{F0BB505D-8EB1-B944-9A74-0D21DF2E0E10}" type="pres">
      <dgm:prSet presAssocID="{52D0B20D-4804-43E9-B3EB-80FF9A263D68}" presName="thickLine" presStyleLbl="alignNode1" presStyleIdx="3" presStyleCnt="9"/>
      <dgm:spPr/>
    </dgm:pt>
    <dgm:pt modelId="{627B4484-5E27-8849-A0C9-3F24FF0572A1}" type="pres">
      <dgm:prSet presAssocID="{52D0B20D-4804-43E9-B3EB-80FF9A263D68}" presName="horz1" presStyleCnt="0"/>
      <dgm:spPr/>
    </dgm:pt>
    <dgm:pt modelId="{9C91BEFF-7938-7A4C-AD61-4FC10A0B2C4E}" type="pres">
      <dgm:prSet presAssocID="{52D0B20D-4804-43E9-B3EB-80FF9A263D68}" presName="tx1" presStyleLbl="revTx" presStyleIdx="3" presStyleCnt="9"/>
      <dgm:spPr/>
    </dgm:pt>
    <dgm:pt modelId="{C0B0C972-D752-6A43-B550-1788FA9B0D6E}" type="pres">
      <dgm:prSet presAssocID="{52D0B20D-4804-43E9-B3EB-80FF9A263D68}" presName="vert1" presStyleCnt="0"/>
      <dgm:spPr/>
    </dgm:pt>
    <dgm:pt modelId="{89F72A41-03C1-6D4E-816D-BEDBD99E256A}" type="pres">
      <dgm:prSet presAssocID="{AC85E8E8-F4E7-4C79-8ADD-BDCCF1DB8450}" presName="thickLine" presStyleLbl="alignNode1" presStyleIdx="4" presStyleCnt="9"/>
      <dgm:spPr/>
    </dgm:pt>
    <dgm:pt modelId="{A0B9B51D-514E-BB46-BA0E-F273C676B7BE}" type="pres">
      <dgm:prSet presAssocID="{AC85E8E8-F4E7-4C79-8ADD-BDCCF1DB8450}" presName="horz1" presStyleCnt="0"/>
      <dgm:spPr/>
    </dgm:pt>
    <dgm:pt modelId="{6346522A-AC8C-C441-969A-E49538287692}" type="pres">
      <dgm:prSet presAssocID="{AC85E8E8-F4E7-4C79-8ADD-BDCCF1DB8450}" presName="tx1" presStyleLbl="revTx" presStyleIdx="4" presStyleCnt="9"/>
      <dgm:spPr/>
    </dgm:pt>
    <dgm:pt modelId="{D910F67F-7F2E-F445-B5F5-664CE922BC74}" type="pres">
      <dgm:prSet presAssocID="{AC85E8E8-F4E7-4C79-8ADD-BDCCF1DB8450}" presName="vert1" presStyleCnt="0"/>
      <dgm:spPr/>
    </dgm:pt>
    <dgm:pt modelId="{991B9458-3121-0342-AA31-635620116B03}" type="pres">
      <dgm:prSet presAssocID="{A96D6412-93C9-43D7-9ACA-FF337FB02053}" presName="thickLine" presStyleLbl="alignNode1" presStyleIdx="5" presStyleCnt="9"/>
      <dgm:spPr/>
    </dgm:pt>
    <dgm:pt modelId="{ADCC3FE3-A05E-8C42-84BD-3E515ED85513}" type="pres">
      <dgm:prSet presAssocID="{A96D6412-93C9-43D7-9ACA-FF337FB02053}" presName="horz1" presStyleCnt="0"/>
      <dgm:spPr/>
    </dgm:pt>
    <dgm:pt modelId="{57C7082F-40AA-0641-B348-CA4B6C8537FC}" type="pres">
      <dgm:prSet presAssocID="{A96D6412-93C9-43D7-9ACA-FF337FB02053}" presName="tx1" presStyleLbl="revTx" presStyleIdx="5" presStyleCnt="9"/>
      <dgm:spPr/>
    </dgm:pt>
    <dgm:pt modelId="{428C103B-4D3C-0C4F-8E01-A2B41C5611B6}" type="pres">
      <dgm:prSet presAssocID="{A96D6412-93C9-43D7-9ACA-FF337FB02053}" presName="vert1" presStyleCnt="0"/>
      <dgm:spPr/>
    </dgm:pt>
    <dgm:pt modelId="{F4C8A61A-FB6E-144B-BD20-C99B20D457A8}" type="pres">
      <dgm:prSet presAssocID="{20E85A75-8776-4591-9E10-C47219E1166B}" presName="thickLine" presStyleLbl="alignNode1" presStyleIdx="6" presStyleCnt="9"/>
      <dgm:spPr/>
    </dgm:pt>
    <dgm:pt modelId="{F790D6BD-923E-E347-A138-AD7383065993}" type="pres">
      <dgm:prSet presAssocID="{20E85A75-8776-4591-9E10-C47219E1166B}" presName="horz1" presStyleCnt="0"/>
      <dgm:spPr/>
    </dgm:pt>
    <dgm:pt modelId="{7C9F3A3E-1B8C-2E45-981B-072BF35A1329}" type="pres">
      <dgm:prSet presAssocID="{20E85A75-8776-4591-9E10-C47219E1166B}" presName="tx1" presStyleLbl="revTx" presStyleIdx="6" presStyleCnt="9"/>
      <dgm:spPr/>
    </dgm:pt>
    <dgm:pt modelId="{D10FDA08-6466-7D4B-9E11-DE9D8A1C3B91}" type="pres">
      <dgm:prSet presAssocID="{20E85A75-8776-4591-9E10-C47219E1166B}" presName="vert1" presStyleCnt="0"/>
      <dgm:spPr/>
    </dgm:pt>
    <dgm:pt modelId="{9F6AA005-39CE-794A-8174-28083D87A3C1}" type="pres">
      <dgm:prSet presAssocID="{6D119530-3DB2-4253-A4BD-77CBCD5817BF}" presName="thickLine" presStyleLbl="alignNode1" presStyleIdx="7" presStyleCnt="9"/>
      <dgm:spPr/>
    </dgm:pt>
    <dgm:pt modelId="{00EB7DED-B0FF-5E4A-9DEA-DAA1BF0A3243}" type="pres">
      <dgm:prSet presAssocID="{6D119530-3DB2-4253-A4BD-77CBCD5817BF}" presName="horz1" presStyleCnt="0"/>
      <dgm:spPr/>
    </dgm:pt>
    <dgm:pt modelId="{ADCD134A-FD83-934C-B008-B1F8AC2F9DDB}" type="pres">
      <dgm:prSet presAssocID="{6D119530-3DB2-4253-A4BD-77CBCD5817BF}" presName="tx1" presStyleLbl="revTx" presStyleIdx="7" presStyleCnt="9"/>
      <dgm:spPr/>
    </dgm:pt>
    <dgm:pt modelId="{DC56DFCF-F2AD-B140-AF2F-F83A37124178}" type="pres">
      <dgm:prSet presAssocID="{6D119530-3DB2-4253-A4BD-77CBCD5817BF}" presName="vert1" presStyleCnt="0"/>
      <dgm:spPr/>
    </dgm:pt>
    <dgm:pt modelId="{39D95893-4EB6-9744-94DF-5CB2AEAC3CDC}" type="pres">
      <dgm:prSet presAssocID="{46220D0A-C513-4D57-9749-B7865F3F60AC}" presName="thickLine" presStyleLbl="alignNode1" presStyleIdx="8" presStyleCnt="9"/>
      <dgm:spPr/>
    </dgm:pt>
    <dgm:pt modelId="{E2586F7B-59CA-1D44-B09D-B32799AE66B0}" type="pres">
      <dgm:prSet presAssocID="{46220D0A-C513-4D57-9749-B7865F3F60AC}" presName="horz1" presStyleCnt="0"/>
      <dgm:spPr/>
    </dgm:pt>
    <dgm:pt modelId="{9CC2BBA1-6ACD-AF42-972B-2CDA7DF363D5}" type="pres">
      <dgm:prSet presAssocID="{46220D0A-C513-4D57-9749-B7865F3F60AC}" presName="tx1" presStyleLbl="revTx" presStyleIdx="8" presStyleCnt="9"/>
      <dgm:spPr/>
    </dgm:pt>
    <dgm:pt modelId="{A1049EAD-9796-1348-864F-3A42E88652D7}" type="pres">
      <dgm:prSet presAssocID="{46220D0A-C513-4D57-9749-B7865F3F60AC}" presName="vert1" presStyleCnt="0"/>
      <dgm:spPr/>
    </dgm:pt>
  </dgm:ptLst>
  <dgm:cxnLst>
    <dgm:cxn modelId="{D7EE2915-4919-A847-997D-CF1FD8C3A043}" type="presOf" srcId="{D806673F-74AE-4A8A-96E3-8AF7B34AF2D3}" destId="{3EEF81E4-DC28-D04A-9A81-154B4CF11FF4}" srcOrd="0" destOrd="0" presId="urn:microsoft.com/office/officeart/2008/layout/LinedList"/>
    <dgm:cxn modelId="{87222B17-E580-004D-85F7-F3DE5D80EFE3}" type="presOf" srcId="{BC882104-8396-4BC8-B377-35F676EF7012}" destId="{E8D6D741-5DFD-8C40-B6AF-FF1FBD012C94}" srcOrd="0" destOrd="0" presId="urn:microsoft.com/office/officeart/2008/layout/LinedList"/>
    <dgm:cxn modelId="{789B832F-6D33-4FD8-8097-7F8BADC2128B}" srcId="{5F899BF4-65E4-4771-8B0B-DFAEE5772696}" destId="{20E85A75-8776-4591-9E10-C47219E1166B}" srcOrd="6" destOrd="0" parTransId="{3FF3CEB6-A6AA-4A01-8CE7-D947E8F43B1A}" sibTransId="{80E585DE-6C97-4B12-92A8-AE5D521857A2}"/>
    <dgm:cxn modelId="{7E034039-0B0F-7449-B53F-E2A4F1152957}" type="presOf" srcId="{AC85E8E8-F4E7-4C79-8ADD-BDCCF1DB8450}" destId="{6346522A-AC8C-C441-969A-E49538287692}" srcOrd="0" destOrd="0" presId="urn:microsoft.com/office/officeart/2008/layout/LinedList"/>
    <dgm:cxn modelId="{1E7A0A50-E3BC-4ABB-A234-5EB5498FDA28}" srcId="{5F899BF4-65E4-4771-8B0B-DFAEE5772696}" destId="{6D119530-3DB2-4253-A4BD-77CBCD5817BF}" srcOrd="7" destOrd="0" parTransId="{04DC2B85-59D8-4609-BF69-9BA359EBB0BE}" sibTransId="{5FC93B6B-3012-4251-B99D-5A21CFE1B9C5}"/>
    <dgm:cxn modelId="{CDA0FF5B-0374-D045-BADB-1623246754F0}" type="presOf" srcId="{46220D0A-C513-4D57-9749-B7865F3F60AC}" destId="{9CC2BBA1-6ACD-AF42-972B-2CDA7DF363D5}" srcOrd="0" destOrd="0" presId="urn:microsoft.com/office/officeart/2008/layout/LinedList"/>
    <dgm:cxn modelId="{BC18D76A-4599-4F46-A444-74EE27E99CFB}" srcId="{5F899BF4-65E4-4771-8B0B-DFAEE5772696}" destId="{52D0B20D-4804-43E9-B3EB-80FF9A263D68}" srcOrd="3" destOrd="0" parTransId="{65BC1AC4-F69F-44D7-AFE4-783EC34C7F85}" sibTransId="{53C72E5A-2425-42CF-BDFD-64403F7C4F4D}"/>
    <dgm:cxn modelId="{32FCC46F-E51E-A54D-8469-01A0F86D5830}" type="presOf" srcId="{A96D6412-93C9-43D7-9ACA-FF337FB02053}" destId="{57C7082F-40AA-0641-B348-CA4B6C8537FC}" srcOrd="0" destOrd="0" presId="urn:microsoft.com/office/officeart/2008/layout/LinedList"/>
    <dgm:cxn modelId="{EAD08B83-5DB1-EB4F-A06F-DEDDCDDBB1AC}" type="presOf" srcId="{C03D3201-60BB-4AEF-80D8-1B1A881CAD88}" destId="{06C14F52-B9E5-A04E-B827-DE4CA3CF1FA2}" srcOrd="0" destOrd="0" presId="urn:microsoft.com/office/officeart/2008/layout/LinedList"/>
    <dgm:cxn modelId="{6560959F-37FA-4651-91DB-93B20DDD1811}" srcId="{5F899BF4-65E4-4771-8B0B-DFAEE5772696}" destId="{BC882104-8396-4BC8-B377-35F676EF7012}" srcOrd="0" destOrd="0" parTransId="{C28BC090-25A7-4280-8FC4-D0F7F7B6A9AE}" sibTransId="{14D5C0CF-7BE7-47A9-9EC5-03998FCD9222}"/>
    <dgm:cxn modelId="{D43EB8AB-B2CD-4672-B24E-AE1B8F63F302}" srcId="{5F899BF4-65E4-4771-8B0B-DFAEE5772696}" destId="{AC85E8E8-F4E7-4C79-8ADD-BDCCF1DB8450}" srcOrd="4" destOrd="0" parTransId="{4E0A98E2-4CAA-4F50-BD8D-4CC4A47AAF8E}" sibTransId="{991A5E6B-0E17-45C9-AD60-FC31FD6185EA}"/>
    <dgm:cxn modelId="{0A295FAC-C026-7A48-9A34-40D2FC97676E}" type="presOf" srcId="{20E85A75-8776-4591-9E10-C47219E1166B}" destId="{7C9F3A3E-1B8C-2E45-981B-072BF35A1329}" srcOrd="0" destOrd="0" presId="urn:microsoft.com/office/officeart/2008/layout/LinedList"/>
    <dgm:cxn modelId="{CD2DAABA-9698-41C1-BB05-ABE0545BA0B5}" srcId="{5F899BF4-65E4-4771-8B0B-DFAEE5772696}" destId="{D806673F-74AE-4A8A-96E3-8AF7B34AF2D3}" srcOrd="2" destOrd="0" parTransId="{08C8F71A-26D8-4907-8EBE-41993ABE32CD}" sibTransId="{C81725B4-766A-4DC4-9B8A-721609B2CB4D}"/>
    <dgm:cxn modelId="{1FC16DC4-40E9-4146-99ED-6695838B9919}" type="presOf" srcId="{6D119530-3DB2-4253-A4BD-77CBCD5817BF}" destId="{ADCD134A-FD83-934C-B008-B1F8AC2F9DDB}" srcOrd="0" destOrd="0" presId="urn:microsoft.com/office/officeart/2008/layout/LinedList"/>
    <dgm:cxn modelId="{9C2115C6-2511-4604-9965-4C23CE5CC500}" srcId="{5F899BF4-65E4-4771-8B0B-DFAEE5772696}" destId="{C03D3201-60BB-4AEF-80D8-1B1A881CAD88}" srcOrd="1" destOrd="0" parTransId="{0DB05D2D-BFF3-427E-BEC7-4699B7669A3D}" sibTransId="{D4A5B1CF-6B48-46FF-AD20-AEB97B521F35}"/>
    <dgm:cxn modelId="{23387FCC-4192-42A1-AFCA-30F178BBB56B}" srcId="{5F899BF4-65E4-4771-8B0B-DFAEE5772696}" destId="{46220D0A-C513-4D57-9749-B7865F3F60AC}" srcOrd="8" destOrd="0" parTransId="{5B796926-A8FA-4020-94F3-9B318BD6628F}" sibTransId="{5BF3BBEE-509D-4B45-8445-8C9BA2D65736}"/>
    <dgm:cxn modelId="{BAD43DE2-B33B-AD49-9252-32DC2546CCBE}" type="presOf" srcId="{52D0B20D-4804-43E9-B3EB-80FF9A263D68}" destId="{9C91BEFF-7938-7A4C-AD61-4FC10A0B2C4E}" srcOrd="0" destOrd="0" presId="urn:microsoft.com/office/officeart/2008/layout/LinedList"/>
    <dgm:cxn modelId="{0BD16DEA-6F68-4F8B-9F62-A0A4FAD74EB9}" srcId="{5F899BF4-65E4-4771-8B0B-DFAEE5772696}" destId="{A96D6412-93C9-43D7-9ACA-FF337FB02053}" srcOrd="5" destOrd="0" parTransId="{D3DD3B57-CA8D-404E-AEE8-D2C037B92764}" sibTransId="{C13E567C-9A58-4ACF-80D8-37113DEC7674}"/>
    <dgm:cxn modelId="{F41C43F8-F840-274D-9B27-6E89D9BB3E1D}" type="presOf" srcId="{5F899BF4-65E4-4771-8B0B-DFAEE5772696}" destId="{BA779073-323A-DA4D-8FF5-6693D9EEDBC4}" srcOrd="0" destOrd="0" presId="urn:microsoft.com/office/officeart/2008/layout/LinedList"/>
    <dgm:cxn modelId="{50CA3E40-9BF4-0C48-827E-27DD2C946825}" type="presParOf" srcId="{BA779073-323A-DA4D-8FF5-6693D9EEDBC4}" destId="{EC2FF38B-4ED6-A247-8D6C-6E9F9501D329}" srcOrd="0" destOrd="0" presId="urn:microsoft.com/office/officeart/2008/layout/LinedList"/>
    <dgm:cxn modelId="{932C3B55-EEAE-DC45-A5DF-7C24F541B8A3}" type="presParOf" srcId="{BA779073-323A-DA4D-8FF5-6693D9EEDBC4}" destId="{A761A56E-CA17-CE46-9960-0F56419549A5}" srcOrd="1" destOrd="0" presId="urn:microsoft.com/office/officeart/2008/layout/LinedList"/>
    <dgm:cxn modelId="{D31D1D5F-ED34-D740-B0D5-0DC6F6368B28}" type="presParOf" srcId="{A761A56E-CA17-CE46-9960-0F56419549A5}" destId="{E8D6D741-5DFD-8C40-B6AF-FF1FBD012C94}" srcOrd="0" destOrd="0" presId="urn:microsoft.com/office/officeart/2008/layout/LinedList"/>
    <dgm:cxn modelId="{76470091-DB95-4C49-9EBA-579F2B9040B7}" type="presParOf" srcId="{A761A56E-CA17-CE46-9960-0F56419549A5}" destId="{C46E0BE6-BA6A-8D41-9FAF-5B9F860314E3}" srcOrd="1" destOrd="0" presId="urn:microsoft.com/office/officeart/2008/layout/LinedList"/>
    <dgm:cxn modelId="{34D72011-FF3A-4246-916E-2D1E4E46372C}" type="presParOf" srcId="{BA779073-323A-DA4D-8FF5-6693D9EEDBC4}" destId="{4F4ED595-FC3E-A34F-B7A6-0F29013BB230}" srcOrd="2" destOrd="0" presId="urn:microsoft.com/office/officeart/2008/layout/LinedList"/>
    <dgm:cxn modelId="{9EE669CF-5196-8E4A-A79F-38CF8F3E9467}" type="presParOf" srcId="{BA779073-323A-DA4D-8FF5-6693D9EEDBC4}" destId="{028E9B97-5C7B-AB49-BD57-0A0BD27FF6D0}" srcOrd="3" destOrd="0" presId="urn:microsoft.com/office/officeart/2008/layout/LinedList"/>
    <dgm:cxn modelId="{0AFD3A51-27E3-4646-A3FC-DF94CCDAA331}" type="presParOf" srcId="{028E9B97-5C7B-AB49-BD57-0A0BD27FF6D0}" destId="{06C14F52-B9E5-A04E-B827-DE4CA3CF1FA2}" srcOrd="0" destOrd="0" presId="urn:microsoft.com/office/officeart/2008/layout/LinedList"/>
    <dgm:cxn modelId="{48880A0F-1BC5-6244-AF52-E535EA3A55FB}" type="presParOf" srcId="{028E9B97-5C7B-AB49-BD57-0A0BD27FF6D0}" destId="{D6DE0C2D-63B8-E342-9E6D-9600DD240EFF}" srcOrd="1" destOrd="0" presId="urn:microsoft.com/office/officeart/2008/layout/LinedList"/>
    <dgm:cxn modelId="{A577E00E-7ACF-6E4E-A449-1743A90A15EB}" type="presParOf" srcId="{BA779073-323A-DA4D-8FF5-6693D9EEDBC4}" destId="{4E7B17D6-4C18-F047-9AFE-98BC33C541D1}" srcOrd="4" destOrd="0" presId="urn:microsoft.com/office/officeart/2008/layout/LinedList"/>
    <dgm:cxn modelId="{84453BA3-1776-9A4A-92BA-86DEAE9B00FB}" type="presParOf" srcId="{BA779073-323A-DA4D-8FF5-6693D9EEDBC4}" destId="{15FE4A4D-A778-2C4A-9589-B70F37ECDA2B}" srcOrd="5" destOrd="0" presId="urn:microsoft.com/office/officeart/2008/layout/LinedList"/>
    <dgm:cxn modelId="{3558BE2C-514B-0945-80A7-339413C16AB6}" type="presParOf" srcId="{15FE4A4D-A778-2C4A-9589-B70F37ECDA2B}" destId="{3EEF81E4-DC28-D04A-9A81-154B4CF11FF4}" srcOrd="0" destOrd="0" presId="urn:microsoft.com/office/officeart/2008/layout/LinedList"/>
    <dgm:cxn modelId="{E038EED4-B233-3340-BCF2-9E5F7B720B37}" type="presParOf" srcId="{15FE4A4D-A778-2C4A-9589-B70F37ECDA2B}" destId="{3A7CF610-72B1-8341-A16D-4970C39BDA8D}" srcOrd="1" destOrd="0" presId="urn:microsoft.com/office/officeart/2008/layout/LinedList"/>
    <dgm:cxn modelId="{4D66543A-9721-8D4E-9A58-BE232819C725}" type="presParOf" srcId="{BA779073-323A-DA4D-8FF5-6693D9EEDBC4}" destId="{F0BB505D-8EB1-B944-9A74-0D21DF2E0E10}" srcOrd="6" destOrd="0" presId="urn:microsoft.com/office/officeart/2008/layout/LinedList"/>
    <dgm:cxn modelId="{6816E693-E547-7148-83F4-2E23BA61E75D}" type="presParOf" srcId="{BA779073-323A-DA4D-8FF5-6693D9EEDBC4}" destId="{627B4484-5E27-8849-A0C9-3F24FF0572A1}" srcOrd="7" destOrd="0" presId="urn:microsoft.com/office/officeart/2008/layout/LinedList"/>
    <dgm:cxn modelId="{4CDE8B40-9163-B043-B6BB-B7E134A2D33E}" type="presParOf" srcId="{627B4484-5E27-8849-A0C9-3F24FF0572A1}" destId="{9C91BEFF-7938-7A4C-AD61-4FC10A0B2C4E}" srcOrd="0" destOrd="0" presId="urn:microsoft.com/office/officeart/2008/layout/LinedList"/>
    <dgm:cxn modelId="{663CC16F-0F43-AA40-8345-2AD48D2EB5BE}" type="presParOf" srcId="{627B4484-5E27-8849-A0C9-3F24FF0572A1}" destId="{C0B0C972-D752-6A43-B550-1788FA9B0D6E}" srcOrd="1" destOrd="0" presId="urn:microsoft.com/office/officeart/2008/layout/LinedList"/>
    <dgm:cxn modelId="{0114569C-6608-FC4B-A593-7DCCB90046BB}" type="presParOf" srcId="{BA779073-323A-DA4D-8FF5-6693D9EEDBC4}" destId="{89F72A41-03C1-6D4E-816D-BEDBD99E256A}" srcOrd="8" destOrd="0" presId="urn:microsoft.com/office/officeart/2008/layout/LinedList"/>
    <dgm:cxn modelId="{63C3FF0C-0C1A-C748-BD1C-379B8F064B42}" type="presParOf" srcId="{BA779073-323A-DA4D-8FF5-6693D9EEDBC4}" destId="{A0B9B51D-514E-BB46-BA0E-F273C676B7BE}" srcOrd="9" destOrd="0" presId="urn:microsoft.com/office/officeart/2008/layout/LinedList"/>
    <dgm:cxn modelId="{E750D3DE-A5D4-294E-A21A-3FCC3FCFFE17}" type="presParOf" srcId="{A0B9B51D-514E-BB46-BA0E-F273C676B7BE}" destId="{6346522A-AC8C-C441-969A-E49538287692}" srcOrd="0" destOrd="0" presId="urn:microsoft.com/office/officeart/2008/layout/LinedList"/>
    <dgm:cxn modelId="{58904E72-EF7D-B149-9D11-6B0871993EFF}" type="presParOf" srcId="{A0B9B51D-514E-BB46-BA0E-F273C676B7BE}" destId="{D910F67F-7F2E-F445-B5F5-664CE922BC74}" srcOrd="1" destOrd="0" presId="urn:microsoft.com/office/officeart/2008/layout/LinedList"/>
    <dgm:cxn modelId="{29F9C082-07A2-0740-B0B2-B9989A0BBFC1}" type="presParOf" srcId="{BA779073-323A-DA4D-8FF5-6693D9EEDBC4}" destId="{991B9458-3121-0342-AA31-635620116B03}" srcOrd="10" destOrd="0" presId="urn:microsoft.com/office/officeart/2008/layout/LinedList"/>
    <dgm:cxn modelId="{84EDCB26-7925-8848-AF58-BC989651502A}" type="presParOf" srcId="{BA779073-323A-DA4D-8FF5-6693D9EEDBC4}" destId="{ADCC3FE3-A05E-8C42-84BD-3E515ED85513}" srcOrd="11" destOrd="0" presId="urn:microsoft.com/office/officeart/2008/layout/LinedList"/>
    <dgm:cxn modelId="{ACFE2B1B-A88F-9640-B8DD-7E470DA45D69}" type="presParOf" srcId="{ADCC3FE3-A05E-8C42-84BD-3E515ED85513}" destId="{57C7082F-40AA-0641-B348-CA4B6C8537FC}" srcOrd="0" destOrd="0" presId="urn:microsoft.com/office/officeart/2008/layout/LinedList"/>
    <dgm:cxn modelId="{84BE46EE-BD8C-6141-A0E0-99BFF91A498E}" type="presParOf" srcId="{ADCC3FE3-A05E-8C42-84BD-3E515ED85513}" destId="{428C103B-4D3C-0C4F-8E01-A2B41C5611B6}" srcOrd="1" destOrd="0" presId="urn:microsoft.com/office/officeart/2008/layout/LinedList"/>
    <dgm:cxn modelId="{91C73BD0-D404-124C-9413-540E31798769}" type="presParOf" srcId="{BA779073-323A-DA4D-8FF5-6693D9EEDBC4}" destId="{F4C8A61A-FB6E-144B-BD20-C99B20D457A8}" srcOrd="12" destOrd="0" presId="urn:microsoft.com/office/officeart/2008/layout/LinedList"/>
    <dgm:cxn modelId="{A63BEA13-8714-7F49-8D22-09083E6BC5A8}" type="presParOf" srcId="{BA779073-323A-DA4D-8FF5-6693D9EEDBC4}" destId="{F790D6BD-923E-E347-A138-AD7383065993}" srcOrd="13" destOrd="0" presId="urn:microsoft.com/office/officeart/2008/layout/LinedList"/>
    <dgm:cxn modelId="{21FB4EA1-6B2F-5C4D-987B-A6B283CC90EA}" type="presParOf" srcId="{F790D6BD-923E-E347-A138-AD7383065993}" destId="{7C9F3A3E-1B8C-2E45-981B-072BF35A1329}" srcOrd="0" destOrd="0" presId="urn:microsoft.com/office/officeart/2008/layout/LinedList"/>
    <dgm:cxn modelId="{480C3CF8-52B4-C647-A2AE-8DC3425FF47D}" type="presParOf" srcId="{F790D6BD-923E-E347-A138-AD7383065993}" destId="{D10FDA08-6466-7D4B-9E11-DE9D8A1C3B91}" srcOrd="1" destOrd="0" presId="urn:microsoft.com/office/officeart/2008/layout/LinedList"/>
    <dgm:cxn modelId="{B82EF6E0-F965-8046-BF98-00CD30F0583D}" type="presParOf" srcId="{BA779073-323A-DA4D-8FF5-6693D9EEDBC4}" destId="{9F6AA005-39CE-794A-8174-28083D87A3C1}" srcOrd="14" destOrd="0" presId="urn:microsoft.com/office/officeart/2008/layout/LinedList"/>
    <dgm:cxn modelId="{74D430D1-3547-3F41-9CC0-8B022BAF13AE}" type="presParOf" srcId="{BA779073-323A-DA4D-8FF5-6693D9EEDBC4}" destId="{00EB7DED-B0FF-5E4A-9DEA-DAA1BF0A3243}" srcOrd="15" destOrd="0" presId="urn:microsoft.com/office/officeart/2008/layout/LinedList"/>
    <dgm:cxn modelId="{1E16BB62-48EF-A84E-AF74-E23841008857}" type="presParOf" srcId="{00EB7DED-B0FF-5E4A-9DEA-DAA1BF0A3243}" destId="{ADCD134A-FD83-934C-B008-B1F8AC2F9DDB}" srcOrd="0" destOrd="0" presId="urn:microsoft.com/office/officeart/2008/layout/LinedList"/>
    <dgm:cxn modelId="{A9263046-A03B-354F-B2A6-046DB774D3C9}" type="presParOf" srcId="{00EB7DED-B0FF-5E4A-9DEA-DAA1BF0A3243}" destId="{DC56DFCF-F2AD-B140-AF2F-F83A37124178}" srcOrd="1" destOrd="0" presId="urn:microsoft.com/office/officeart/2008/layout/LinedList"/>
    <dgm:cxn modelId="{8B4BB543-15F0-3146-9E29-FF2915D7D638}" type="presParOf" srcId="{BA779073-323A-DA4D-8FF5-6693D9EEDBC4}" destId="{39D95893-4EB6-9744-94DF-5CB2AEAC3CDC}" srcOrd="16" destOrd="0" presId="urn:microsoft.com/office/officeart/2008/layout/LinedList"/>
    <dgm:cxn modelId="{7495C2BD-FBE0-144C-A4BC-E83CA817295C}" type="presParOf" srcId="{BA779073-323A-DA4D-8FF5-6693D9EEDBC4}" destId="{E2586F7B-59CA-1D44-B09D-B32799AE66B0}" srcOrd="17" destOrd="0" presId="urn:microsoft.com/office/officeart/2008/layout/LinedList"/>
    <dgm:cxn modelId="{7D2EEFAB-594F-B34E-BF0F-D05F95DEB873}" type="presParOf" srcId="{E2586F7B-59CA-1D44-B09D-B32799AE66B0}" destId="{9CC2BBA1-6ACD-AF42-972B-2CDA7DF363D5}" srcOrd="0" destOrd="0" presId="urn:microsoft.com/office/officeart/2008/layout/LinedList"/>
    <dgm:cxn modelId="{6C6FF3CB-2EF9-494A-A750-86B56FB0ADCB}" type="presParOf" srcId="{E2586F7B-59CA-1D44-B09D-B32799AE66B0}" destId="{A1049EAD-9796-1348-864F-3A42E88652D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D8091DF-64E4-4706-AE67-4BAEC6155530}" type="doc">
      <dgm:prSet loTypeId="urn:microsoft.com/office/officeart/2018/5/layout/IconCircleLabelList" loCatId="icon" qsTypeId="urn:microsoft.com/office/officeart/2005/8/quickstyle/simple4" qsCatId="simple" csTypeId="urn:microsoft.com/office/officeart/2018/5/colors/Iconchunking_neutralbg_colorful1" csCatId="colorful" phldr="1"/>
      <dgm:spPr/>
      <dgm:t>
        <a:bodyPr/>
        <a:lstStyle/>
        <a:p>
          <a:endParaRPr lang="en-US"/>
        </a:p>
      </dgm:t>
    </dgm:pt>
    <dgm:pt modelId="{63F7DD55-8BD7-4C5A-A6A4-EECA4659BD90}">
      <dgm:prSet/>
      <dgm:spPr/>
      <dgm:t>
        <a:bodyPr/>
        <a:lstStyle/>
        <a:p>
          <a:pPr>
            <a:defRPr cap="all"/>
          </a:pPr>
          <a:r>
            <a:rPr lang="en-US" dirty="0" err="1"/>
            <a:t>Tiempo</a:t>
          </a:r>
          <a:r>
            <a:rPr lang="en-US" dirty="0"/>
            <a:t> de </a:t>
          </a:r>
          <a:r>
            <a:rPr lang="en-US" dirty="0" err="1"/>
            <a:t>ejecución</a:t>
          </a:r>
          <a:r>
            <a:rPr lang="en-US" dirty="0"/>
            <a:t> del </a:t>
          </a:r>
          <a:r>
            <a:rPr lang="en-US" dirty="0" err="1"/>
            <a:t>programa</a:t>
          </a:r>
          <a:endParaRPr lang="en-US" dirty="0"/>
        </a:p>
      </dgm:t>
    </dgm:pt>
    <dgm:pt modelId="{79A91660-B0E1-4EDB-A871-3A17E73C7B15}" type="parTrans" cxnId="{BDA51B8D-41DF-48E5-B76E-5A8A886E39EC}">
      <dgm:prSet/>
      <dgm:spPr/>
      <dgm:t>
        <a:bodyPr/>
        <a:lstStyle/>
        <a:p>
          <a:endParaRPr lang="en-US"/>
        </a:p>
      </dgm:t>
    </dgm:pt>
    <dgm:pt modelId="{B5C87C85-16AF-4909-A298-25EB088C60E6}" type="sibTrans" cxnId="{BDA51B8D-41DF-48E5-B76E-5A8A886E39EC}">
      <dgm:prSet/>
      <dgm:spPr/>
      <dgm:t>
        <a:bodyPr/>
        <a:lstStyle/>
        <a:p>
          <a:endParaRPr lang="en-US"/>
        </a:p>
      </dgm:t>
    </dgm:pt>
    <dgm:pt modelId="{B5E1518B-AFC3-474F-9578-D3C44C60BD68}">
      <dgm:prSet/>
      <dgm:spPr/>
      <dgm:t>
        <a:bodyPr/>
        <a:lstStyle/>
        <a:p>
          <a:pPr>
            <a:defRPr cap="all"/>
          </a:pPr>
          <a:r>
            <a:rPr lang="en-US" dirty="0"/>
            <a:t>Memoria RAM </a:t>
          </a:r>
          <a:r>
            <a:rPr lang="en-US" dirty="0" err="1"/>
            <a:t>utilizada</a:t>
          </a:r>
          <a:endParaRPr lang="en-US" dirty="0"/>
        </a:p>
      </dgm:t>
    </dgm:pt>
    <dgm:pt modelId="{78B9B5FF-13AD-4BE2-A6B0-B818E2F25D6F}" type="parTrans" cxnId="{0C54E335-5DBF-47E9-9F46-99FCF66DA357}">
      <dgm:prSet/>
      <dgm:spPr/>
      <dgm:t>
        <a:bodyPr/>
        <a:lstStyle/>
        <a:p>
          <a:endParaRPr lang="en-US"/>
        </a:p>
      </dgm:t>
    </dgm:pt>
    <dgm:pt modelId="{DD81F997-C8F3-4CAD-BF3D-45722B0D2604}" type="sibTrans" cxnId="{0C54E335-5DBF-47E9-9F46-99FCF66DA357}">
      <dgm:prSet/>
      <dgm:spPr/>
      <dgm:t>
        <a:bodyPr/>
        <a:lstStyle/>
        <a:p>
          <a:endParaRPr lang="en-US"/>
        </a:p>
      </dgm:t>
    </dgm:pt>
    <dgm:pt modelId="{CB59C4BB-2CDC-49C0-B65A-E6E574B4D107}" type="pres">
      <dgm:prSet presAssocID="{3D8091DF-64E4-4706-AE67-4BAEC6155530}" presName="root" presStyleCnt="0">
        <dgm:presLayoutVars>
          <dgm:dir/>
          <dgm:resizeHandles val="exact"/>
        </dgm:presLayoutVars>
      </dgm:prSet>
      <dgm:spPr/>
    </dgm:pt>
    <dgm:pt modelId="{0A5AE624-04CC-488A-91F8-0F9EB3FE34D3}" type="pres">
      <dgm:prSet presAssocID="{63F7DD55-8BD7-4C5A-A6A4-EECA4659BD90}" presName="compNode" presStyleCnt="0"/>
      <dgm:spPr/>
    </dgm:pt>
    <dgm:pt modelId="{4679F5FD-373B-4696-9E93-B08F6411A365}" type="pres">
      <dgm:prSet presAssocID="{63F7DD55-8BD7-4C5A-A6A4-EECA4659BD90}" presName="iconBgRect" presStyleLbl="bgShp" presStyleIdx="0" presStyleCnt="2"/>
      <dgm:spPr/>
    </dgm:pt>
    <dgm:pt modelId="{0A47BC69-FF79-4F41-95A6-E074C026F123}" type="pres">
      <dgm:prSet presAssocID="{63F7DD55-8BD7-4C5A-A6A4-EECA4659BD90}"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opwatch"/>
        </a:ext>
      </dgm:extLst>
    </dgm:pt>
    <dgm:pt modelId="{F40192D4-5C72-4015-A155-A5880985D4B8}" type="pres">
      <dgm:prSet presAssocID="{63F7DD55-8BD7-4C5A-A6A4-EECA4659BD90}" presName="spaceRect" presStyleCnt="0"/>
      <dgm:spPr/>
    </dgm:pt>
    <dgm:pt modelId="{583BEF1C-79D9-433C-8E94-11DC4B898C1D}" type="pres">
      <dgm:prSet presAssocID="{63F7DD55-8BD7-4C5A-A6A4-EECA4659BD90}" presName="textRect" presStyleLbl="revTx" presStyleIdx="0" presStyleCnt="2">
        <dgm:presLayoutVars>
          <dgm:chMax val="1"/>
          <dgm:chPref val="1"/>
        </dgm:presLayoutVars>
      </dgm:prSet>
      <dgm:spPr/>
    </dgm:pt>
    <dgm:pt modelId="{665CB6C7-8E00-4D72-8429-2791154F05C4}" type="pres">
      <dgm:prSet presAssocID="{B5C87C85-16AF-4909-A298-25EB088C60E6}" presName="sibTrans" presStyleCnt="0"/>
      <dgm:spPr/>
    </dgm:pt>
    <dgm:pt modelId="{B6FE01EC-5C43-423A-B520-9BC8E67C887F}" type="pres">
      <dgm:prSet presAssocID="{B5E1518B-AFC3-474F-9578-D3C44C60BD68}" presName="compNode" presStyleCnt="0"/>
      <dgm:spPr/>
    </dgm:pt>
    <dgm:pt modelId="{24070392-14B6-478A-A6D7-BE698136801F}" type="pres">
      <dgm:prSet presAssocID="{B5E1518B-AFC3-474F-9578-D3C44C60BD68}" presName="iconBgRect" presStyleLbl="bgShp" presStyleIdx="1" presStyleCnt="2"/>
      <dgm:spPr/>
    </dgm:pt>
    <dgm:pt modelId="{793BE48B-E7F6-4974-BB48-0D8AC01587A0}" type="pres">
      <dgm:prSet presAssocID="{B5E1518B-AFC3-474F-9578-D3C44C60BD68}"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11EAC576-A7DD-45A9-8A84-0C18747639EE}" type="pres">
      <dgm:prSet presAssocID="{B5E1518B-AFC3-474F-9578-D3C44C60BD68}" presName="spaceRect" presStyleCnt="0"/>
      <dgm:spPr/>
    </dgm:pt>
    <dgm:pt modelId="{E1A934A1-C202-47C0-BA79-5CBB1721FFA5}" type="pres">
      <dgm:prSet presAssocID="{B5E1518B-AFC3-474F-9578-D3C44C60BD68}" presName="textRect" presStyleLbl="revTx" presStyleIdx="1" presStyleCnt="2">
        <dgm:presLayoutVars>
          <dgm:chMax val="1"/>
          <dgm:chPref val="1"/>
        </dgm:presLayoutVars>
      </dgm:prSet>
      <dgm:spPr/>
    </dgm:pt>
  </dgm:ptLst>
  <dgm:cxnLst>
    <dgm:cxn modelId="{0C54E335-5DBF-47E9-9F46-99FCF66DA357}" srcId="{3D8091DF-64E4-4706-AE67-4BAEC6155530}" destId="{B5E1518B-AFC3-474F-9578-D3C44C60BD68}" srcOrd="1" destOrd="0" parTransId="{78B9B5FF-13AD-4BE2-A6B0-B818E2F25D6F}" sibTransId="{DD81F997-C8F3-4CAD-BF3D-45722B0D2604}"/>
    <dgm:cxn modelId="{7A1C3883-C0B6-4A4E-BDB9-50592D9A1457}" type="presOf" srcId="{3D8091DF-64E4-4706-AE67-4BAEC6155530}" destId="{CB59C4BB-2CDC-49C0-B65A-E6E574B4D107}" srcOrd="0" destOrd="0" presId="urn:microsoft.com/office/officeart/2018/5/layout/IconCircleLabelList"/>
    <dgm:cxn modelId="{BDA51B8D-41DF-48E5-B76E-5A8A886E39EC}" srcId="{3D8091DF-64E4-4706-AE67-4BAEC6155530}" destId="{63F7DD55-8BD7-4C5A-A6A4-EECA4659BD90}" srcOrd="0" destOrd="0" parTransId="{79A91660-B0E1-4EDB-A871-3A17E73C7B15}" sibTransId="{B5C87C85-16AF-4909-A298-25EB088C60E6}"/>
    <dgm:cxn modelId="{51ECB8C7-14CA-4C94-8D86-EE445BC61D5C}" type="presOf" srcId="{B5E1518B-AFC3-474F-9578-D3C44C60BD68}" destId="{E1A934A1-C202-47C0-BA79-5CBB1721FFA5}" srcOrd="0" destOrd="0" presId="urn:microsoft.com/office/officeart/2018/5/layout/IconCircleLabelList"/>
    <dgm:cxn modelId="{903742F2-89B5-4FB4-816D-D28FA3E86151}" type="presOf" srcId="{63F7DD55-8BD7-4C5A-A6A4-EECA4659BD90}" destId="{583BEF1C-79D9-433C-8E94-11DC4B898C1D}" srcOrd="0" destOrd="0" presId="urn:microsoft.com/office/officeart/2018/5/layout/IconCircleLabelList"/>
    <dgm:cxn modelId="{CDA6056F-ADD2-4A85-9B2F-7D6294D43278}" type="presParOf" srcId="{CB59C4BB-2CDC-49C0-B65A-E6E574B4D107}" destId="{0A5AE624-04CC-488A-91F8-0F9EB3FE34D3}" srcOrd="0" destOrd="0" presId="urn:microsoft.com/office/officeart/2018/5/layout/IconCircleLabelList"/>
    <dgm:cxn modelId="{182E1012-6680-4FBA-8B55-E10C35487E47}" type="presParOf" srcId="{0A5AE624-04CC-488A-91F8-0F9EB3FE34D3}" destId="{4679F5FD-373B-4696-9E93-B08F6411A365}" srcOrd="0" destOrd="0" presId="urn:microsoft.com/office/officeart/2018/5/layout/IconCircleLabelList"/>
    <dgm:cxn modelId="{0EB95D5F-66F9-49E5-ACCA-C137E9C6534E}" type="presParOf" srcId="{0A5AE624-04CC-488A-91F8-0F9EB3FE34D3}" destId="{0A47BC69-FF79-4F41-95A6-E074C026F123}" srcOrd="1" destOrd="0" presId="urn:microsoft.com/office/officeart/2018/5/layout/IconCircleLabelList"/>
    <dgm:cxn modelId="{37E812CA-96DD-40F5-8B73-6D4CECB4811C}" type="presParOf" srcId="{0A5AE624-04CC-488A-91F8-0F9EB3FE34D3}" destId="{F40192D4-5C72-4015-A155-A5880985D4B8}" srcOrd="2" destOrd="0" presId="urn:microsoft.com/office/officeart/2018/5/layout/IconCircleLabelList"/>
    <dgm:cxn modelId="{E10C22FC-461F-43E9-96DA-0A58D96E9B92}" type="presParOf" srcId="{0A5AE624-04CC-488A-91F8-0F9EB3FE34D3}" destId="{583BEF1C-79D9-433C-8E94-11DC4B898C1D}" srcOrd="3" destOrd="0" presId="urn:microsoft.com/office/officeart/2018/5/layout/IconCircleLabelList"/>
    <dgm:cxn modelId="{5DAF6304-B92C-4BBC-A361-3135A0FA75F4}" type="presParOf" srcId="{CB59C4BB-2CDC-49C0-B65A-E6E574B4D107}" destId="{665CB6C7-8E00-4D72-8429-2791154F05C4}" srcOrd="1" destOrd="0" presId="urn:microsoft.com/office/officeart/2018/5/layout/IconCircleLabelList"/>
    <dgm:cxn modelId="{10FF21AE-48F6-47F7-A94C-5761BA1FB450}" type="presParOf" srcId="{CB59C4BB-2CDC-49C0-B65A-E6E574B4D107}" destId="{B6FE01EC-5C43-423A-B520-9BC8E67C887F}" srcOrd="2" destOrd="0" presId="urn:microsoft.com/office/officeart/2018/5/layout/IconCircleLabelList"/>
    <dgm:cxn modelId="{79FB3207-C067-4E61-A0FD-A25B999764BD}" type="presParOf" srcId="{B6FE01EC-5C43-423A-B520-9BC8E67C887F}" destId="{24070392-14B6-478A-A6D7-BE698136801F}" srcOrd="0" destOrd="0" presId="urn:microsoft.com/office/officeart/2018/5/layout/IconCircleLabelList"/>
    <dgm:cxn modelId="{B21B4FC8-174F-4469-90EF-AA5528B1B3ED}" type="presParOf" srcId="{B6FE01EC-5C43-423A-B520-9BC8E67C887F}" destId="{793BE48B-E7F6-4974-BB48-0D8AC01587A0}" srcOrd="1" destOrd="0" presId="urn:microsoft.com/office/officeart/2018/5/layout/IconCircleLabelList"/>
    <dgm:cxn modelId="{FB512D1E-38D9-4119-9784-5D4641EBC2B2}" type="presParOf" srcId="{B6FE01EC-5C43-423A-B520-9BC8E67C887F}" destId="{11EAC576-A7DD-45A9-8A84-0C18747639EE}" srcOrd="2" destOrd="0" presId="urn:microsoft.com/office/officeart/2018/5/layout/IconCircleLabelList"/>
    <dgm:cxn modelId="{8B025A07-E070-4F1E-B4F3-6058DC023B70}" type="presParOf" srcId="{B6FE01EC-5C43-423A-B520-9BC8E67C887F}" destId="{E1A934A1-C202-47C0-BA79-5CBB1721FFA5}" srcOrd="3" destOrd="0" presId="urn:microsoft.com/office/officeart/2018/5/layout/IconCircle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CCF3C9-4F17-4FF2-AA7C-874ABF917877}">
      <dsp:nvSpPr>
        <dsp:cNvPr id="0" name=""/>
        <dsp:cNvSpPr/>
      </dsp:nvSpPr>
      <dsp:spPr>
        <a:xfrm>
          <a:off x="0" y="4597"/>
          <a:ext cx="6513603" cy="97937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43A78D26-BA26-44A9-A314-0FCA61A2500F}">
      <dsp:nvSpPr>
        <dsp:cNvPr id="0" name=""/>
        <dsp:cNvSpPr/>
      </dsp:nvSpPr>
      <dsp:spPr>
        <a:xfrm>
          <a:off x="296259" y="224956"/>
          <a:ext cx="538654" cy="53865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11545103-54D7-41D1-AB19-457104AA19F3}">
      <dsp:nvSpPr>
        <dsp:cNvPr id="0" name=""/>
        <dsp:cNvSpPr/>
      </dsp:nvSpPr>
      <dsp:spPr>
        <a:xfrm>
          <a:off x="1131174" y="4597"/>
          <a:ext cx="5382429" cy="979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650" tIns="103650" rIns="103650" bIns="103650" numCol="1" spcCol="1270" anchor="ctr" anchorCtr="0">
          <a:noAutofit/>
        </a:bodyPr>
        <a:lstStyle/>
        <a:p>
          <a:pPr marL="0" lvl="0" indent="0" algn="l" defTabSz="800100">
            <a:lnSpc>
              <a:spcPct val="90000"/>
            </a:lnSpc>
            <a:spcBef>
              <a:spcPct val="0"/>
            </a:spcBef>
            <a:spcAft>
              <a:spcPct val="35000"/>
            </a:spcAft>
            <a:buNone/>
          </a:pPr>
          <a:r>
            <a:rPr lang="es-MX" sz="1800" kern="1200"/>
            <a:t>Conocer acerca de la programación competitiva.</a:t>
          </a:r>
          <a:endParaRPr lang="en-US" sz="1800" kern="1200"/>
        </a:p>
      </dsp:txBody>
      <dsp:txXfrm>
        <a:off x="1131174" y="4597"/>
        <a:ext cx="5382429" cy="979371"/>
      </dsp:txXfrm>
    </dsp:sp>
    <dsp:sp modelId="{9AA3BACA-2F34-46AB-B0B1-D8B3588DC3B0}">
      <dsp:nvSpPr>
        <dsp:cNvPr id="0" name=""/>
        <dsp:cNvSpPr/>
      </dsp:nvSpPr>
      <dsp:spPr>
        <a:xfrm>
          <a:off x="0" y="1228812"/>
          <a:ext cx="6513603" cy="97937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6654FCF1-833E-4B61-8938-24E053C110A2}">
      <dsp:nvSpPr>
        <dsp:cNvPr id="0" name=""/>
        <dsp:cNvSpPr/>
      </dsp:nvSpPr>
      <dsp:spPr>
        <a:xfrm>
          <a:off x="296259" y="1449171"/>
          <a:ext cx="538654" cy="53865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4E30D290-BEEE-48E3-893E-E5B2BC23AE10}">
      <dsp:nvSpPr>
        <dsp:cNvPr id="0" name=""/>
        <dsp:cNvSpPr/>
      </dsp:nvSpPr>
      <dsp:spPr>
        <a:xfrm>
          <a:off x="1131174" y="1228812"/>
          <a:ext cx="5382429" cy="979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650" tIns="103650" rIns="103650" bIns="103650" numCol="1" spcCol="1270" anchor="ctr" anchorCtr="0">
          <a:noAutofit/>
        </a:bodyPr>
        <a:lstStyle/>
        <a:p>
          <a:pPr marL="0" lvl="0" indent="0" algn="l" defTabSz="800100">
            <a:lnSpc>
              <a:spcPct val="90000"/>
            </a:lnSpc>
            <a:spcBef>
              <a:spcPct val="0"/>
            </a:spcBef>
            <a:spcAft>
              <a:spcPct val="35000"/>
            </a:spcAft>
            <a:buNone/>
          </a:pPr>
          <a:r>
            <a:rPr lang="es-MX" sz="1800" kern="1200"/>
            <a:t>Motivarlos a participar en el ACM International Collegiate Programming Contest (ICPC), concurso del cual nuestro campus es sede.</a:t>
          </a:r>
          <a:endParaRPr lang="en-US" sz="1800" kern="1200"/>
        </a:p>
      </dsp:txBody>
      <dsp:txXfrm>
        <a:off x="1131174" y="1228812"/>
        <a:ext cx="5382429" cy="979371"/>
      </dsp:txXfrm>
    </dsp:sp>
    <dsp:sp modelId="{4BCCB53A-5E33-4711-997F-C9D87EDC0FD9}">
      <dsp:nvSpPr>
        <dsp:cNvPr id="0" name=""/>
        <dsp:cNvSpPr/>
      </dsp:nvSpPr>
      <dsp:spPr>
        <a:xfrm>
          <a:off x="0" y="2453027"/>
          <a:ext cx="6513603" cy="97937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904F7A19-B377-4996-8924-2A9F1BE76655}">
      <dsp:nvSpPr>
        <dsp:cNvPr id="0" name=""/>
        <dsp:cNvSpPr/>
      </dsp:nvSpPr>
      <dsp:spPr>
        <a:xfrm>
          <a:off x="296259" y="2673385"/>
          <a:ext cx="538654" cy="53865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3B426BFC-846E-4FBA-ACF2-BC9B931CFF67}">
      <dsp:nvSpPr>
        <dsp:cNvPr id="0" name=""/>
        <dsp:cNvSpPr/>
      </dsp:nvSpPr>
      <dsp:spPr>
        <a:xfrm>
          <a:off x="1131174" y="2453027"/>
          <a:ext cx="5382429" cy="979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650" tIns="103650" rIns="103650" bIns="103650" numCol="1" spcCol="1270" anchor="ctr" anchorCtr="0">
          <a:noAutofit/>
        </a:bodyPr>
        <a:lstStyle/>
        <a:p>
          <a:pPr marL="0" lvl="0" indent="0" algn="l" defTabSz="800100">
            <a:lnSpc>
              <a:spcPct val="90000"/>
            </a:lnSpc>
            <a:spcBef>
              <a:spcPct val="0"/>
            </a:spcBef>
            <a:spcAft>
              <a:spcPct val="35000"/>
            </a:spcAft>
            <a:buNone/>
          </a:pPr>
          <a:r>
            <a:rPr lang="es-MX" sz="1800" kern="1200"/>
            <a:t>Aprender acerca de algunos temas importantes en competencias.</a:t>
          </a:r>
          <a:endParaRPr lang="en-US" sz="1800" kern="1200"/>
        </a:p>
      </dsp:txBody>
      <dsp:txXfrm>
        <a:off x="1131174" y="2453027"/>
        <a:ext cx="5382429" cy="979371"/>
      </dsp:txXfrm>
    </dsp:sp>
    <dsp:sp modelId="{DAA65FC8-ED78-4A8F-A3E1-C3EDCAB12C27}">
      <dsp:nvSpPr>
        <dsp:cNvPr id="0" name=""/>
        <dsp:cNvSpPr/>
      </dsp:nvSpPr>
      <dsp:spPr>
        <a:xfrm>
          <a:off x="0" y="3677241"/>
          <a:ext cx="6513603" cy="97937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DC92D458-6B6D-42D5-8FC3-730C6C68EA00}">
      <dsp:nvSpPr>
        <dsp:cNvPr id="0" name=""/>
        <dsp:cNvSpPr/>
      </dsp:nvSpPr>
      <dsp:spPr>
        <a:xfrm>
          <a:off x="296259" y="3897600"/>
          <a:ext cx="538654" cy="538654"/>
        </a:xfrm>
        <a:prstGeom prst="rect">
          <a:avLst/>
        </a:prstGeom>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3DBD4668-3E57-49E4-9100-EA77E5184767}">
      <dsp:nvSpPr>
        <dsp:cNvPr id="0" name=""/>
        <dsp:cNvSpPr/>
      </dsp:nvSpPr>
      <dsp:spPr>
        <a:xfrm>
          <a:off x="1131174" y="3677241"/>
          <a:ext cx="5382429" cy="979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650" tIns="103650" rIns="103650" bIns="103650" numCol="1" spcCol="1270" anchor="ctr" anchorCtr="0">
          <a:noAutofit/>
        </a:bodyPr>
        <a:lstStyle/>
        <a:p>
          <a:pPr marL="0" lvl="0" indent="0" algn="l" defTabSz="800100">
            <a:lnSpc>
              <a:spcPct val="90000"/>
            </a:lnSpc>
            <a:spcBef>
              <a:spcPct val="0"/>
            </a:spcBef>
            <a:spcAft>
              <a:spcPct val="35000"/>
            </a:spcAft>
            <a:buNone/>
          </a:pPr>
          <a:r>
            <a:rPr lang="es-MX" sz="1800" kern="1200" dirty="0"/>
            <a:t>Resolver muchos problemas.</a:t>
          </a:r>
          <a:endParaRPr lang="en-US" sz="1800" kern="1200" dirty="0"/>
        </a:p>
      </dsp:txBody>
      <dsp:txXfrm>
        <a:off x="1131174" y="3677241"/>
        <a:ext cx="5382429" cy="979371"/>
      </dsp:txXfrm>
    </dsp:sp>
    <dsp:sp modelId="{B00059E1-E484-461A-9776-F56AE65B8925}">
      <dsp:nvSpPr>
        <dsp:cNvPr id="0" name=""/>
        <dsp:cNvSpPr/>
      </dsp:nvSpPr>
      <dsp:spPr>
        <a:xfrm>
          <a:off x="0" y="4901456"/>
          <a:ext cx="6513603" cy="979371"/>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9572CFFC-9E1A-4C1A-B9A9-ABE544EBF4A9}">
      <dsp:nvSpPr>
        <dsp:cNvPr id="0" name=""/>
        <dsp:cNvSpPr/>
      </dsp:nvSpPr>
      <dsp:spPr>
        <a:xfrm>
          <a:off x="296259" y="5121814"/>
          <a:ext cx="538654" cy="538654"/>
        </a:xfrm>
        <a:prstGeom prst="rect">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634EE98F-164A-4412-B872-4C77536EB675}">
      <dsp:nvSpPr>
        <dsp:cNvPr id="0" name=""/>
        <dsp:cNvSpPr/>
      </dsp:nvSpPr>
      <dsp:spPr>
        <a:xfrm>
          <a:off x="1131174" y="4901456"/>
          <a:ext cx="5382429" cy="979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650" tIns="103650" rIns="103650" bIns="103650" numCol="1" spcCol="1270" anchor="ctr" anchorCtr="0">
          <a:noAutofit/>
        </a:bodyPr>
        <a:lstStyle/>
        <a:p>
          <a:pPr marL="0" lvl="0" indent="0" algn="l" defTabSz="800100">
            <a:lnSpc>
              <a:spcPct val="90000"/>
            </a:lnSpc>
            <a:spcBef>
              <a:spcPct val="0"/>
            </a:spcBef>
            <a:spcAft>
              <a:spcPct val="35000"/>
            </a:spcAft>
            <a:buNone/>
          </a:pPr>
          <a:r>
            <a:rPr lang="es-MX" sz="1800" kern="1200"/>
            <a:t>Divertirse.</a:t>
          </a:r>
          <a:endParaRPr lang="en-US" sz="1800" kern="1200"/>
        </a:p>
      </dsp:txBody>
      <dsp:txXfrm>
        <a:off x="1131174" y="4901456"/>
        <a:ext cx="5382429" cy="9793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D97D9B-9ED5-4975-AA56-E4E06341C330}">
      <dsp:nvSpPr>
        <dsp:cNvPr id="0" name=""/>
        <dsp:cNvSpPr/>
      </dsp:nvSpPr>
      <dsp:spPr>
        <a:xfrm>
          <a:off x="0" y="2442"/>
          <a:ext cx="6513603" cy="1238008"/>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5538DE48-BFA3-45B7-9566-E974562CFC3A}">
      <dsp:nvSpPr>
        <dsp:cNvPr id="0" name=""/>
        <dsp:cNvSpPr/>
      </dsp:nvSpPr>
      <dsp:spPr>
        <a:xfrm>
          <a:off x="374497" y="280994"/>
          <a:ext cx="680904" cy="68090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8F8C1A98-BE78-4728-A651-CCD68FD4C42B}">
      <dsp:nvSpPr>
        <dsp:cNvPr id="0" name=""/>
        <dsp:cNvSpPr/>
      </dsp:nvSpPr>
      <dsp:spPr>
        <a:xfrm>
          <a:off x="1429899" y="2442"/>
          <a:ext cx="5083704"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933450">
            <a:lnSpc>
              <a:spcPct val="90000"/>
            </a:lnSpc>
            <a:spcBef>
              <a:spcPct val="0"/>
            </a:spcBef>
            <a:spcAft>
              <a:spcPct val="35000"/>
            </a:spcAft>
            <a:buNone/>
          </a:pPr>
          <a:r>
            <a:rPr lang="en-US" sz="2100" kern="1200"/>
            <a:t>Que les interesen la resolución de problemas, las matemáticas y la programación.</a:t>
          </a:r>
        </a:p>
      </dsp:txBody>
      <dsp:txXfrm>
        <a:off x="1429899" y="2442"/>
        <a:ext cx="5083704" cy="1238008"/>
      </dsp:txXfrm>
    </dsp:sp>
    <dsp:sp modelId="{846CC480-B0D3-4DA8-92F9-F22EBF41C6DA}">
      <dsp:nvSpPr>
        <dsp:cNvPr id="0" name=""/>
        <dsp:cNvSpPr/>
      </dsp:nvSpPr>
      <dsp:spPr>
        <a:xfrm>
          <a:off x="0" y="1549953"/>
          <a:ext cx="6513603" cy="1238008"/>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897B704F-07E7-4DA0-B78B-6EA972143144}">
      <dsp:nvSpPr>
        <dsp:cNvPr id="0" name=""/>
        <dsp:cNvSpPr/>
      </dsp:nvSpPr>
      <dsp:spPr>
        <a:xfrm>
          <a:off x="374497" y="1828505"/>
          <a:ext cx="680904" cy="68090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3A0A60C1-093B-48AF-B370-519CDE8756E6}">
      <dsp:nvSpPr>
        <dsp:cNvPr id="0" name=""/>
        <dsp:cNvSpPr/>
      </dsp:nvSpPr>
      <dsp:spPr>
        <a:xfrm>
          <a:off x="1429899" y="1549953"/>
          <a:ext cx="5083704"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933450">
            <a:lnSpc>
              <a:spcPct val="90000"/>
            </a:lnSpc>
            <a:spcBef>
              <a:spcPct val="0"/>
            </a:spcBef>
            <a:spcAft>
              <a:spcPct val="35000"/>
            </a:spcAft>
            <a:buNone/>
          </a:pPr>
          <a:r>
            <a:rPr lang="en-US" sz="2100" kern="1200"/>
            <a:t>Que tengan al menos conocimientos básicos de alguno de los siguientes lenguajes de programación: C, C++, Java o Python.</a:t>
          </a:r>
        </a:p>
      </dsp:txBody>
      <dsp:txXfrm>
        <a:off x="1429899" y="1549953"/>
        <a:ext cx="5083704" cy="1238008"/>
      </dsp:txXfrm>
    </dsp:sp>
    <dsp:sp modelId="{E6C7D92B-167D-43CC-B485-29ED3F61BD45}">
      <dsp:nvSpPr>
        <dsp:cNvPr id="0" name=""/>
        <dsp:cNvSpPr/>
      </dsp:nvSpPr>
      <dsp:spPr>
        <a:xfrm>
          <a:off x="0" y="3097464"/>
          <a:ext cx="6513603" cy="1238008"/>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A284A9F6-8F80-4197-8686-CE6C59453BF9}">
      <dsp:nvSpPr>
        <dsp:cNvPr id="0" name=""/>
        <dsp:cNvSpPr/>
      </dsp:nvSpPr>
      <dsp:spPr>
        <a:xfrm>
          <a:off x="374497" y="3376015"/>
          <a:ext cx="680904" cy="680904"/>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A039DD76-90C8-49C5-A46F-4ED8042F63B7}">
      <dsp:nvSpPr>
        <dsp:cNvPr id="0" name=""/>
        <dsp:cNvSpPr/>
      </dsp:nvSpPr>
      <dsp:spPr>
        <a:xfrm>
          <a:off x="1429899" y="3097464"/>
          <a:ext cx="5083704"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933450">
            <a:lnSpc>
              <a:spcPct val="90000"/>
            </a:lnSpc>
            <a:spcBef>
              <a:spcPct val="0"/>
            </a:spcBef>
            <a:spcAft>
              <a:spcPct val="35000"/>
            </a:spcAft>
            <a:buNone/>
          </a:pPr>
          <a:r>
            <a:rPr lang="en-US" sz="2100" kern="1200"/>
            <a:t>Que deseen aprender mucho y mejorar sus habilidades de programación.</a:t>
          </a:r>
        </a:p>
      </dsp:txBody>
      <dsp:txXfrm>
        <a:off x="1429899" y="3097464"/>
        <a:ext cx="5083704" cy="1238008"/>
      </dsp:txXfrm>
    </dsp:sp>
    <dsp:sp modelId="{7FD387D0-5A5A-4209-A4D0-E5B02F1C1132}">
      <dsp:nvSpPr>
        <dsp:cNvPr id="0" name=""/>
        <dsp:cNvSpPr/>
      </dsp:nvSpPr>
      <dsp:spPr>
        <a:xfrm>
          <a:off x="0" y="4644974"/>
          <a:ext cx="6513603" cy="1238008"/>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4F022899-7C94-4906-8CC1-3DE488286417}">
      <dsp:nvSpPr>
        <dsp:cNvPr id="0" name=""/>
        <dsp:cNvSpPr/>
      </dsp:nvSpPr>
      <dsp:spPr>
        <a:xfrm>
          <a:off x="374497" y="4923526"/>
          <a:ext cx="680904" cy="68090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4374450D-9234-4E28-A4B5-2AB5AFB84F9D}">
      <dsp:nvSpPr>
        <dsp:cNvPr id="0" name=""/>
        <dsp:cNvSpPr/>
      </dsp:nvSpPr>
      <dsp:spPr>
        <a:xfrm>
          <a:off x="1429899" y="4644974"/>
          <a:ext cx="5083704"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933450">
            <a:lnSpc>
              <a:spcPct val="90000"/>
            </a:lnSpc>
            <a:spcBef>
              <a:spcPct val="0"/>
            </a:spcBef>
            <a:spcAft>
              <a:spcPct val="35000"/>
            </a:spcAft>
            <a:buNone/>
          </a:pPr>
          <a:r>
            <a:rPr lang="en-US" sz="2100" kern="1200"/>
            <a:t>Que deseen divertirse compitiendo.</a:t>
          </a:r>
        </a:p>
      </dsp:txBody>
      <dsp:txXfrm>
        <a:off x="1429899" y="4644974"/>
        <a:ext cx="5083704" cy="123800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C35C11-4ACD-BE4B-823B-C023C890B7EE}">
      <dsp:nvSpPr>
        <dsp:cNvPr id="0" name=""/>
        <dsp:cNvSpPr/>
      </dsp:nvSpPr>
      <dsp:spPr>
        <a:xfrm>
          <a:off x="355312" y="2336668"/>
          <a:ext cx="2801421"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t>2011</a:t>
          </a:r>
        </a:p>
      </dsp:txBody>
      <dsp:txXfrm>
        <a:off x="355312" y="2336668"/>
        <a:ext cx="2801421" cy="491701"/>
      </dsp:txXfrm>
    </dsp:sp>
    <dsp:sp modelId="{D6219CF9-E73E-B844-ABA9-62C7C612EB4F}">
      <dsp:nvSpPr>
        <dsp:cNvPr id="0" name=""/>
        <dsp:cNvSpPr/>
      </dsp:nvSpPr>
      <dsp:spPr>
        <a:xfrm>
          <a:off x="0" y="2088642"/>
          <a:ext cx="10515600" cy="17405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ACA6D0B-3FB2-1940-B813-5C9C976A3BEB}">
      <dsp:nvSpPr>
        <dsp:cNvPr id="0" name=""/>
        <dsp:cNvSpPr/>
      </dsp:nvSpPr>
      <dsp:spPr>
        <a:xfrm>
          <a:off x="215241" y="419428"/>
          <a:ext cx="3081563" cy="929486"/>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b="1" kern="1200" dirty="0" err="1"/>
            <a:t>C_mita</a:t>
          </a:r>
          <a:r>
            <a:rPr lang="en-US" sz="1500" b="1" kern="1200" dirty="0"/>
            <a:t> </a:t>
          </a:r>
          <a:r>
            <a:rPr lang="en-US" sz="1500" kern="1200" dirty="0"/>
            <a:t>– 4to/104 </a:t>
          </a:r>
          <a:r>
            <a:rPr lang="en-US" sz="1500" kern="1200" dirty="0" err="1"/>
            <a:t>equipos</a:t>
          </a:r>
          <a:r>
            <a:rPr lang="en-US" sz="1500" kern="1200" dirty="0"/>
            <a:t> y </a:t>
          </a:r>
          <a:r>
            <a:rPr lang="en-US" sz="1500" kern="1200" dirty="0" err="1"/>
            <a:t>pase</a:t>
          </a:r>
          <a:r>
            <a:rPr lang="en-US" sz="1500" kern="1200" dirty="0"/>
            <a:t> a las finales </a:t>
          </a:r>
          <a:r>
            <a:rPr lang="en-US" sz="1500" kern="1200" dirty="0" err="1"/>
            <a:t>mundiales</a:t>
          </a:r>
          <a:r>
            <a:rPr lang="en-US" sz="1500" kern="1200" dirty="0"/>
            <a:t> </a:t>
          </a:r>
          <a:r>
            <a:rPr lang="en-US" sz="1500" kern="1200" dirty="0" err="1"/>
            <a:t>en</a:t>
          </a:r>
          <a:r>
            <a:rPr lang="en-US" sz="1500" kern="1200" dirty="0"/>
            <a:t> </a:t>
          </a:r>
          <a:r>
            <a:rPr lang="en-US" sz="1500" kern="1200" dirty="0" err="1"/>
            <a:t>Varsovia</a:t>
          </a:r>
          <a:r>
            <a:rPr lang="en-US" sz="1500" kern="1200" dirty="0"/>
            <a:t>, Polonia</a:t>
          </a:r>
        </a:p>
      </dsp:txBody>
      <dsp:txXfrm>
        <a:off x="215241" y="419428"/>
        <a:ext cx="3081563" cy="929486"/>
      </dsp:txXfrm>
    </dsp:sp>
    <dsp:sp modelId="{9338C253-7D21-E343-9B3F-CA64A28FDAF7}">
      <dsp:nvSpPr>
        <dsp:cNvPr id="0" name=""/>
        <dsp:cNvSpPr/>
      </dsp:nvSpPr>
      <dsp:spPr>
        <a:xfrm>
          <a:off x="1756023" y="1348914"/>
          <a:ext cx="0" cy="739727"/>
        </a:xfrm>
        <a:prstGeom prst="line">
          <a:avLst/>
        </a:prstGeom>
        <a:solidFill>
          <a:schemeClr val="accent5">
            <a:hueOff val="0"/>
            <a:satOff val="0"/>
            <a:lumOff val="0"/>
            <a:alphaOff val="0"/>
          </a:schemeClr>
        </a:solidFill>
        <a:ln w="6350" cap="flat" cmpd="sng" algn="ctr">
          <a:solidFill>
            <a:schemeClr val="accent5">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CF66E949-BC0B-6840-853B-8A52B12F567F}">
      <dsp:nvSpPr>
        <dsp:cNvPr id="0" name=""/>
        <dsp:cNvSpPr/>
      </dsp:nvSpPr>
      <dsp:spPr>
        <a:xfrm>
          <a:off x="2106200" y="1522968"/>
          <a:ext cx="2801421"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a:t>2015</a:t>
          </a:r>
        </a:p>
      </dsp:txBody>
      <dsp:txXfrm>
        <a:off x="2106200" y="1522968"/>
        <a:ext cx="2801421" cy="491701"/>
      </dsp:txXfrm>
    </dsp:sp>
    <dsp:sp modelId="{A1B7F60E-446A-5845-A3F3-D27CBDDF3886}">
      <dsp:nvSpPr>
        <dsp:cNvPr id="0" name=""/>
        <dsp:cNvSpPr/>
      </dsp:nvSpPr>
      <dsp:spPr>
        <a:xfrm>
          <a:off x="1966129" y="3002423"/>
          <a:ext cx="3081563" cy="796702"/>
        </a:xfrm>
        <a:prstGeom prst="rect">
          <a:avLst/>
        </a:prstGeom>
        <a:solidFill>
          <a:schemeClr val="accent5">
            <a:tint val="40000"/>
            <a:alpha val="90000"/>
            <a:hueOff val="-1684941"/>
            <a:satOff val="-5708"/>
            <a:lumOff val="-732"/>
            <a:alphaOff val="0"/>
          </a:schemeClr>
        </a:solidFill>
        <a:ln w="12700" cap="flat" cmpd="sng" algn="ctr">
          <a:solidFill>
            <a:schemeClr val="accent5">
              <a:tint val="40000"/>
              <a:alpha val="90000"/>
              <a:hueOff val="-1684941"/>
              <a:satOff val="-5708"/>
              <a:lumOff val="-73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b="1" kern="1200" dirty="0" err="1"/>
            <a:t>Clfies</a:t>
          </a:r>
          <a:r>
            <a:rPr lang="en-US" sz="1500" kern="1200" dirty="0"/>
            <a:t> – 15to/80 </a:t>
          </a:r>
          <a:r>
            <a:rPr lang="en-US" sz="1500" kern="1200" dirty="0" err="1"/>
            <a:t>equipos</a:t>
          </a:r>
          <a:endParaRPr lang="en-US" sz="1500" kern="1200" dirty="0"/>
        </a:p>
        <a:p>
          <a:pPr marL="0" lvl="0" indent="0" algn="l" defTabSz="666750">
            <a:lnSpc>
              <a:spcPct val="90000"/>
            </a:lnSpc>
            <a:spcBef>
              <a:spcPct val="0"/>
            </a:spcBef>
            <a:spcAft>
              <a:spcPct val="35000"/>
            </a:spcAft>
            <a:buNone/>
          </a:pPr>
          <a:r>
            <a:rPr lang="en-US" sz="1500" b="1" kern="1200" dirty="0" err="1"/>
            <a:t>TacOS</a:t>
          </a:r>
          <a:r>
            <a:rPr lang="en-US" sz="1500" kern="1200" dirty="0"/>
            <a:t> –  35to/80 </a:t>
          </a:r>
          <a:r>
            <a:rPr lang="en-US" sz="1500" kern="1200" dirty="0" err="1"/>
            <a:t>equipos</a:t>
          </a:r>
          <a:endParaRPr lang="en-US" sz="1500" kern="1200" dirty="0"/>
        </a:p>
      </dsp:txBody>
      <dsp:txXfrm>
        <a:off x="1966129" y="3002423"/>
        <a:ext cx="3081563" cy="796702"/>
      </dsp:txXfrm>
    </dsp:sp>
    <dsp:sp modelId="{504B11A3-C60E-4644-9A62-1A1C8E355686}">
      <dsp:nvSpPr>
        <dsp:cNvPr id="0" name=""/>
        <dsp:cNvSpPr/>
      </dsp:nvSpPr>
      <dsp:spPr>
        <a:xfrm>
          <a:off x="3506911" y="2262695"/>
          <a:ext cx="0" cy="739727"/>
        </a:xfrm>
        <a:prstGeom prst="line">
          <a:avLst/>
        </a:prstGeom>
        <a:solidFill>
          <a:schemeClr val="accent5">
            <a:hueOff val="-1689636"/>
            <a:satOff val="-4355"/>
            <a:lumOff val="-2941"/>
            <a:alphaOff val="0"/>
          </a:schemeClr>
        </a:solidFill>
        <a:ln w="6350" cap="flat" cmpd="sng" algn="ctr">
          <a:solidFill>
            <a:schemeClr val="accent5">
              <a:hueOff val="-1689636"/>
              <a:satOff val="-4355"/>
              <a:lumOff val="-2941"/>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3B6DF02C-30EA-0C4E-8F99-0A353C731086}">
      <dsp:nvSpPr>
        <dsp:cNvPr id="0" name=""/>
        <dsp:cNvSpPr/>
      </dsp:nvSpPr>
      <dsp:spPr>
        <a:xfrm>
          <a:off x="1701631"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F09F661-293A-C44D-BA9B-CB1370C5D90F}">
      <dsp:nvSpPr>
        <dsp:cNvPr id="0" name=""/>
        <dsp:cNvSpPr/>
      </dsp:nvSpPr>
      <dsp:spPr>
        <a:xfrm>
          <a:off x="3452519"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ABDC691-7B32-2642-A7AD-AE5C8F4D9FE5}">
      <dsp:nvSpPr>
        <dsp:cNvPr id="0" name=""/>
        <dsp:cNvSpPr/>
      </dsp:nvSpPr>
      <dsp:spPr>
        <a:xfrm>
          <a:off x="3857089" y="2336668"/>
          <a:ext cx="2801421"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a:t>2016</a:t>
          </a:r>
        </a:p>
      </dsp:txBody>
      <dsp:txXfrm>
        <a:off x="3857089" y="2336668"/>
        <a:ext cx="2801421" cy="491701"/>
      </dsp:txXfrm>
    </dsp:sp>
    <dsp:sp modelId="{7D2F7EC6-00EC-B547-9B2E-D7D19572B4FB}">
      <dsp:nvSpPr>
        <dsp:cNvPr id="0" name=""/>
        <dsp:cNvSpPr/>
      </dsp:nvSpPr>
      <dsp:spPr>
        <a:xfrm>
          <a:off x="3717018" y="552211"/>
          <a:ext cx="3081563" cy="796702"/>
        </a:xfrm>
        <a:prstGeom prst="rect">
          <a:avLst/>
        </a:prstGeom>
        <a:solidFill>
          <a:schemeClr val="accent5">
            <a:tint val="40000"/>
            <a:alpha val="90000"/>
            <a:hueOff val="-3369881"/>
            <a:satOff val="-11416"/>
            <a:lumOff val="-1464"/>
            <a:alphaOff val="0"/>
          </a:schemeClr>
        </a:solidFill>
        <a:ln w="12700" cap="flat" cmpd="sng" algn="ctr">
          <a:solidFill>
            <a:schemeClr val="accent5">
              <a:tint val="40000"/>
              <a:alpha val="90000"/>
              <a:hueOff val="-3369881"/>
              <a:satOff val="-11416"/>
              <a:lumOff val="-146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b="1" kern="1200" dirty="0"/>
            <a:t>char </a:t>
          </a:r>
          <a:r>
            <a:rPr lang="en-US" sz="1500" b="1" kern="1200" dirty="0" err="1"/>
            <a:t>mander</a:t>
          </a:r>
          <a:r>
            <a:rPr lang="en-US" sz="1500" b="1" kern="1200" dirty="0"/>
            <a:t> </a:t>
          </a:r>
          <a:r>
            <a:rPr lang="en-US" sz="1500" kern="1200" dirty="0"/>
            <a:t>– 16to/90 </a:t>
          </a:r>
          <a:r>
            <a:rPr lang="en-US" sz="1500" kern="1200" dirty="0" err="1"/>
            <a:t>equipos</a:t>
          </a:r>
          <a:endParaRPr lang="en-US" sz="1500" kern="1200" dirty="0"/>
        </a:p>
        <a:p>
          <a:pPr marL="0" lvl="0" indent="0" algn="l" defTabSz="666750">
            <a:lnSpc>
              <a:spcPct val="90000"/>
            </a:lnSpc>
            <a:spcBef>
              <a:spcPct val="0"/>
            </a:spcBef>
            <a:spcAft>
              <a:spcPct val="35000"/>
            </a:spcAft>
            <a:buNone/>
          </a:pPr>
          <a:r>
            <a:rPr lang="en-US" sz="1500" b="1" kern="1200" dirty="0" err="1"/>
            <a:t>Clfies</a:t>
          </a:r>
          <a:r>
            <a:rPr lang="en-US" sz="1500" kern="1200" dirty="0"/>
            <a:t> – 18to/90 </a:t>
          </a:r>
          <a:r>
            <a:rPr lang="en-US" sz="1500" kern="1200" dirty="0" err="1"/>
            <a:t>equipos</a:t>
          </a:r>
          <a:endParaRPr lang="en-US" sz="1500" kern="1200" dirty="0"/>
        </a:p>
      </dsp:txBody>
      <dsp:txXfrm>
        <a:off x="3717018" y="552211"/>
        <a:ext cx="3081563" cy="796702"/>
      </dsp:txXfrm>
    </dsp:sp>
    <dsp:sp modelId="{D8862EC0-CCB0-9348-94ED-76904BAE753E}">
      <dsp:nvSpPr>
        <dsp:cNvPr id="0" name=""/>
        <dsp:cNvSpPr/>
      </dsp:nvSpPr>
      <dsp:spPr>
        <a:xfrm>
          <a:off x="5257800" y="1348914"/>
          <a:ext cx="0" cy="739727"/>
        </a:xfrm>
        <a:prstGeom prst="line">
          <a:avLst/>
        </a:prstGeom>
        <a:solidFill>
          <a:schemeClr val="accent5">
            <a:hueOff val="-3379271"/>
            <a:satOff val="-8710"/>
            <a:lumOff val="-5883"/>
            <a:alphaOff val="0"/>
          </a:schemeClr>
        </a:solidFill>
        <a:ln w="6350" cap="flat" cmpd="sng" algn="ctr">
          <a:solidFill>
            <a:schemeClr val="accent5">
              <a:hueOff val="-3379271"/>
              <a:satOff val="-8710"/>
              <a:lumOff val="-5883"/>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F829C6F9-591F-2B41-B4C1-E58F1B2162B0}">
      <dsp:nvSpPr>
        <dsp:cNvPr id="0" name=""/>
        <dsp:cNvSpPr/>
      </dsp:nvSpPr>
      <dsp:spPr>
        <a:xfrm>
          <a:off x="5607977" y="1522968"/>
          <a:ext cx="2801421"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a:t>2017</a:t>
          </a:r>
        </a:p>
      </dsp:txBody>
      <dsp:txXfrm>
        <a:off x="5607977" y="1522968"/>
        <a:ext cx="2801421" cy="491701"/>
      </dsp:txXfrm>
    </dsp:sp>
    <dsp:sp modelId="{6D3FDC2E-888C-DB4F-95E7-A1D55C2BCA05}">
      <dsp:nvSpPr>
        <dsp:cNvPr id="0" name=""/>
        <dsp:cNvSpPr/>
      </dsp:nvSpPr>
      <dsp:spPr>
        <a:xfrm>
          <a:off x="5467906" y="3002423"/>
          <a:ext cx="3081563" cy="796702"/>
        </a:xfrm>
        <a:prstGeom prst="rect">
          <a:avLst/>
        </a:prstGeom>
        <a:solidFill>
          <a:schemeClr val="accent5">
            <a:tint val="40000"/>
            <a:alpha val="90000"/>
            <a:hueOff val="-5054821"/>
            <a:satOff val="-17124"/>
            <a:lumOff val="-2196"/>
            <a:alphaOff val="0"/>
          </a:schemeClr>
        </a:solidFill>
        <a:ln w="12700" cap="flat" cmpd="sng" algn="ctr">
          <a:solidFill>
            <a:schemeClr val="accent5">
              <a:tint val="40000"/>
              <a:alpha val="90000"/>
              <a:hueOff val="-5054821"/>
              <a:satOff val="-17124"/>
              <a:lumOff val="-219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b="1" kern="1200" dirty="0"/>
            <a:t>Los </a:t>
          </a:r>
          <a:r>
            <a:rPr lang="en-US" sz="1500" b="1" kern="1200" dirty="0" err="1"/>
            <a:t>Flotantes</a:t>
          </a:r>
          <a:r>
            <a:rPr lang="en-US" sz="1500" b="1" kern="1200" dirty="0"/>
            <a:t> </a:t>
          </a:r>
          <a:r>
            <a:rPr lang="en-US" sz="1500" kern="1200" dirty="0"/>
            <a:t>– 16to/86 </a:t>
          </a:r>
          <a:r>
            <a:rPr lang="en-US" sz="1500" kern="1200" dirty="0" err="1"/>
            <a:t>equipos</a:t>
          </a:r>
          <a:endParaRPr lang="en-US" sz="1500" kern="1200" dirty="0"/>
        </a:p>
        <a:p>
          <a:pPr marL="0" lvl="0" indent="0" algn="l" defTabSz="666750">
            <a:lnSpc>
              <a:spcPct val="90000"/>
            </a:lnSpc>
            <a:spcBef>
              <a:spcPct val="0"/>
            </a:spcBef>
            <a:spcAft>
              <a:spcPct val="35000"/>
            </a:spcAft>
            <a:buNone/>
          </a:pPr>
          <a:r>
            <a:rPr lang="en-US" sz="1500" b="1" kern="1200" dirty="0"/>
            <a:t>bool </a:t>
          </a:r>
          <a:r>
            <a:rPr lang="en-US" sz="1500" b="1" kern="1200" dirty="0" err="1"/>
            <a:t>basaur</a:t>
          </a:r>
          <a:r>
            <a:rPr lang="en-US" sz="1500" b="1" kern="1200" dirty="0"/>
            <a:t> </a:t>
          </a:r>
          <a:r>
            <a:rPr lang="en-US" sz="1500" kern="1200" dirty="0"/>
            <a:t>– 18to/86 </a:t>
          </a:r>
          <a:r>
            <a:rPr lang="en-US" sz="1500" kern="1200" dirty="0" err="1"/>
            <a:t>equipos</a:t>
          </a:r>
          <a:endParaRPr lang="en-US" sz="1500" kern="1200" dirty="0"/>
        </a:p>
      </dsp:txBody>
      <dsp:txXfrm>
        <a:off x="5467906" y="3002423"/>
        <a:ext cx="3081563" cy="796702"/>
      </dsp:txXfrm>
    </dsp:sp>
    <dsp:sp modelId="{C2E809A3-0AD1-1B47-A722-14D0DD6EFF61}">
      <dsp:nvSpPr>
        <dsp:cNvPr id="0" name=""/>
        <dsp:cNvSpPr/>
      </dsp:nvSpPr>
      <dsp:spPr>
        <a:xfrm>
          <a:off x="7008688" y="2262695"/>
          <a:ext cx="0" cy="739727"/>
        </a:xfrm>
        <a:prstGeom prst="line">
          <a:avLst/>
        </a:prstGeom>
        <a:solidFill>
          <a:schemeClr val="accent5">
            <a:hueOff val="-5068907"/>
            <a:satOff val="-13064"/>
            <a:lumOff val="-8824"/>
            <a:alphaOff val="0"/>
          </a:schemeClr>
        </a:solidFill>
        <a:ln w="6350" cap="flat" cmpd="sng" algn="ctr">
          <a:solidFill>
            <a:schemeClr val="accent5">
              <a:hueOff val="-5068907"/>
              <a:satOff val="-13064"/>
              <a:lumOff val="-8824"/>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FA40B9D8-2E15-0743-83F8-BE62FDDA5FDF}">
      <dsp:nvSpPr>
        <dsp:cNvPr id="0" name=""/>
        <dsp:cNvSpPr/>
      </dsp:nvSpPr>
      <dsp:spPr>
        <a:xfrm>
          <a:off x="5203408"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3567F3D-F39A-2343-A435-75A634E9913D}">
      <dsp:nvSpPr>
        <dsp:cNvPr id="0" name=""/>
        <dsp:cNvSpPr/>
      </dsp:nvSpPr>
      <dsp:spPr>
        <a:xfrm>
          <a:off x="6954296"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FA9CDCCA-3FB1-BC4F-8667-957B4BC3D49A}">
      <dsp:nvSpPr>
        <dsp:cNvPr id="0" name=""/>
        <dsp:cNvSpPr/>
      </dsp:nvSpPr>
      <dsp:spPr>
        <a:xfrm>
          <a:off x="7358866" y="2336668"/>
          <a:ext cx="2801421"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a:t>2018</a:t>
          </a:r>
        </a:p>
      </dsp:txBody>
      <dsp:txXfrm>
        <a:off x="7358866" y="2336668"/>
        <a:ext cx="2801421" cy="491701"/>
      </dsp:txXfrm>
    </dsp:sp>
    <dsp:sp modelId="{3C4B5979-D522-2D43-AB70-C73DC0E3BFD3}">
      <dsp:nvSpPr>
        <dsp:cNvPr id="0" name=""/>
        <dsp:cNvSpPr/>
      </dsp:nvSpPr>
      <dsp:spPr>
        <a:xfrm>
          <a:off x="7218795" y="552211"/>
          <a:ext cx="3081563" cy="796702"/>
        </a:xfrm>
        <a:prstGeom prst="rect">
          <a:avLst/>
        </a:prstGeom>
        <a:solidFill>
          <a:schemeClr val="accent5">
            <a:tint val="40000"/>
            <a:alpha val="90000"/>
            <a:hueOff val="-6739762"/>
            <a:satOff val="-22832"/>
            <a:lumOff val="-2928"/>
            <a:alphaOff val="0"/>
          </a:schemeClr>
        </a:solidFill>
        <a:ln w="12700" cap="flat" cmpd="sng" algn="ctr">
          <a:solidFill>
            <a:schemeClr val="accent5">
              <a:tint val="40000"/>
              <a:alpha val="90000"/>
              <a:hueOff val="-6739762"/>
              <a:satOff val="-22832"/>
              <a:lumOff val="-29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b="1" kern="1200" dirty="0" err="1"/>
            <a:t>int</a:t>
          </a:r>
          <a:r>
            <a:rPr lang="en-US" sz="1500" b="1" kern="1200" dirty="0"/>
            <a:t> </a:t>
          </a:r>
          <a:r>
            <a:rPr lang="en-US" sz="1500" b="1" kern="1200" dirty="0" err="1"/>
            <a:t>ensos</a:t>
          </a:r>
          <a:r>
            <a:rPr lang="en-US" sz="1500" b="1" kern="1200" dirty="0"/>
            <a:t>; </a:t>
          </a:r>
          <a:r>
            <a:rPr lang="en-US" sz="1500" kern="1200" dirty="0"/>
            <a:t>– 28vo/91 </a:t>
          </a:r>
          <a:r>
            <a:rPr lang="en-US" sz="1500" kern="1200" dirty="0" err="1"/>
            <a:t>equipos</a:t>
          </a:r>
          <a:endParaRPr lang="en-US" sz="1500" kern="1200" dirty="0"/>
        </a:p>
        <a:p>
          <a:pPr marL="0" lvl="0" indent="0" algn="l" defTabSz="666750">
            <a:lnSpc>
              <a:spcPct val="90000"/>
            </a:lnSpc>
            <a:spcBef>
              <a:spcPct val="0"/>
            </a:spcBef>
            <a:spcAft>
              <a:spcPct val="35000"/>
            </a:spcAft>
            <a:buNone/>
          </a:pPr>
          <a:r>
            <a:rPr lang="en-US" sz="1500" b="1" kern="1200" dirty="0" err="1"/>
            <a:t>Gekko</a:t>
          </a:r>
          <a:r>
            <a:rPr lang="en-US" sz="1500" kern="1200" dirty="0"/>
            <a:t> – 60mo/91 </a:t>
          </a:r>
          <a:r>
            <a:rPr lang="en-US" sz="1500" kern="1200" dirty="0" err="1"/>
            <a:t>equipos</a:t>
          </a:r>
          <a:endParaRPr lang="en-US" sz="1500" kern="1200" dirty="0"/>
        </a:p>
      </dsp:txBody>
      <dsp:txXfrm>
        <a:off x="7218795" y="552211"/>
        <a:ext cx="3081563" cy="796702"/>
      </dsp:txXfrm>
    </dsp:sp>
    <dsp:sp modelId="{C0104D6E-EB74-8C42-8ED7-470DD7B95159}">
      <dsp:nvSpPr>
        <dsp:cNvPr id="0" name=""/>
        <dsp:cNvSpPr/>
      </dsp:nvSpPr>
      <dsp:spPr>
        <a:xfrm>
          <a:off x="8759576" y="1348914"/>
          <a:ext cx="0" cy="739727"/>
        </a:xfrm>
        <a:prstGeom prst="line">
          <a:avLst/>
        </a:prstGeom>
        <a:solidFill>
          <a:schemeClr val="accent5">
            <a:hueOff val="-6758543"/>
            <a:satOff val="-17419"/>
            <a:lumOff val="-11765"/>
            <a:alphaOff val="0"/>
          </a:schemeClr>
        </a:solidFill>
        <a:ln w="6350" cap="flat" cmpd="sng" algn="ctr">
          <a:solidFill>
            <a:schemeClr val="accent5">
              <a:hueOff val="-6758543"/>
              <a:satOff val="-17419"/>
              <a:lumOff val="-11765"/>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BAA79290-1352-B449-8ABE-C647742538AD}">
      <dsp:nvSpPr>
        <dsp:cNvPr id="0" name=""/>
        <dsp:cNvSpPr/>
      </dsp:nvSpPr>
      <dsp:spPr>
        <a:xfrm>
          <a:off x="8705185"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E2F5AD-27E8-41FF-9C99-318FD773C7B4}">
      <dsp:nvSpPr>
        <dsp:cNvPr id="0" name=""/>
        <dsp:cNvSpPr/>
      </dsp:nvSpPr>
      <dsp:spPr>
        <a:xfrm>
          <a:off x="0" y="2442"/>
          <a:ext cx="6513603" cy="1238008"/>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5CC01B44-542B-49E1-9B58-DAFDDF6811BC}">
      <dsp:nvSpPr>
        <dsp:cNvPr id="0" name=""/>
        <dsp:cNvSpPr/>
      </dsp:nvSpPr>
      <dsp:spPr>
        <a:xfrm>
          <a:off x="374497" y="280994"/>
          <a:ext cx="680904" cy="68090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28FC6111-5D95-41EB-9C16-F4FEC11C18B3}">
      <dsp:nvSpPr>
        <dsp:cNvPr id="0" name=""/>
        <dsp:cNvSpPr/>
      </dsp:nvSpPr>
      <dsp:spPr>
        <a:xfrm>
          <a:off x="1429899" y="2442"/>
          <a:ext cx="5083704"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977900">
            <a:lnSpc>
              <a:spcPct val="90000"/>
            </a:lnSpc>
            <a:spcBef>
              <a:spcPct val="0"/>
            </a:spcBef>
            <a:spcAft>
              <a:spcPct val="35000"/>
            </a:spcAft>
            <a:buNone/>
          </a:pPr>
          <a:r>
            <a:rPr lang="en-US" sz="2200" kern="1200"/>
            <a:t>Es divertido.</a:t>
          </a:r>
        </a:p>
      </dsp:txBody>
      <dsp:txXfrm>
        <a:off x="1429899" y="2442"/>
        <a:ext cx="5083704" cy="1238008"/>
      </dsp:txXfrm>
    </dsp:sp>
    <dsp:sp modelId="{5B637C68-2A9A-462C-87C8-BEE8525882CD}">
      <dsp:nvSpPr>
        <dsp:cNvPr id="0" name=""/>
        <dsp:cNvSpPr/>
      </dsp:nvSpPr>
      <dsp:spPr>
        <a:xfrm>
          <a:off x="0" y="1549953"/>
          <a:ext cx="6513603" cy="1238008"/>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CC8ABBC3-82CC-4E87-B134-07C6EAD28DBA}">
      <dsp:nvSpPr>
        <dsp:cNvPr id="0" name=""/>
        <dsp:cNvSpPr/>
      </dsp:nvSpPr>
      <dsp:spPr>
        <a:xfrm>
          <a:off x="374497" y="1828505"/>
          <a:ext cx="680904" cy="68090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E6D9097A-FBCD-4CDB-ADC0-16B454298C4A}">
      <dsp:nvSpPr>
        <dsp:cNvPr id="0" name=""/>
        <dsp:cNvSpPr/>
      </dsp:nvSpPr>
      <dsp:spPr>
        <a:xfrm>
          <a:off x="1429899" y="1549953"/>
          <a:ext cx="5083704"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977900">
            <a:lnSpc>
              <a:spcPct val="90000"/>
            </a:lnSpc>
            <a:spcBef>
              <a:spcPct val="0"/>
            </a:spcBef>
            <a:spcAft>
              <a:spcPct val="35000"/>
            </a:spcAft>
            <a:buNone/>
          </a:pPr>
          <a:r>
            <a:rPr lang="en-US" sz="2200" kern="1200"/>
            <a:t>Aprendes mucho de matemáticas, algoritmos, estructuras de datos y lenguajes de programación.</a:t>
          </a:r>
        </a:p>
      </dsp:txBody>
      <dsp:txXfrm>
        <a:off x="1429899" y="1549953"/>
        <a:ext cx="5083704" cy="1238008"/>
      </dsp:txXfrm>
    </dsp:sp>
    <dsp:sp modelId="{CB80F933-9E34-439F-BF32-F9DEDBA0446D}">
      <dsp:nvSpPr>
        <dsp:cNvPr id="0" name=""/>
        <dsp:cNvSpPr/>
      </dsp:nvSpPr>
      <dsp:spPr>
        <a:xfrm>
          <a:off x="0" y="3097464"/>
          <a:ext cx="6513603" cy="1238008"/>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A593170E-65A6-4815-A8C3-D6A7B40248C4}">
      <dsp:nvSpPr>
        <dsp:cNvPr id="0" name=""/>
        <dsp:cNvSpPr/>
      </dsp:nvSpPr>
      <dsp:spPr>
        <a:xfrm>
          <a:off x="374497" y="3376015"/>
          <a:ext cx="680904" cy="68090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E236B06E-F474-48E5-A5A1-6AC1C8202F35}">
      <dsp:nvSpPr>
        <dsp:cNvPr id="0" name=""/>
        <dsp:cNvSpPr/>
      </dsp:nvSpPr>
      <dsp:spPr>
        <a:xfrm>
          <a:off x="1429899" y="3097464"/>
          <a:ext cx="5083704"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977900">
            <a:lnSpc>
              <a:spcPct val="90000"/>
            </a:lnSpc>
            <a:spcBef>
              <a:spcPct val="0"/>
            </a:spcBef>
            <a:spcAft>
              <a:spcPct val="35000"/>
            </a:spcAft>
            <a:buNone/>
          </a:pPr>
          <a:r>
            <a:rPr lang="en-US" sz="2200" kern="1200"/>
            <a:t>Conoces personas interesantes, tal vez futuros colegas.</a:t>
          </a:r>
        </a:p>
      </dsp:txBody>
      <dsp:txXfrm>
        <a:off x="1429899" y="3097464"/>
        <a:ext cx="5083704" cy="1238008"/>
      </dsp:txXfrm>
    </dsp:sp>
    <dsp:sp modelId="{D2D63B4D-C606-44DC-9E59-B31FF30B6C43}">
      <dsp:nvSpPr>
        <dsp:cNvPr id="0" name=""/>
        <dsp:cNvSpPr/>
      </dsp:nvSpPr>
      <dsp:spPr>
        <a:xfrm>
          <a:off x="0" y="4644974"/>
          <a:ext cx="6513603" cy="1238008"/>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C75D5128-2D87-4DC6-86A9-C0C02E5B1339}">
      <dsp:nvSpPr>
        <dsp:cNvPr id="0" name=""/>
        <dsp:cNvSpPr/>
      </dsp:nvSpPr>
      <dsp:spPr>
        <a:xfrm>
          <a:off x="374497" y="4923526"/>
          <a:ext cx="680904" cy="68090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D52BC1CA-932C-4101-9266-2FB6CDCC2111}">
      <dsp:nvSpPr>
        <dsp:cNvPr id="0" name=""/>
        <dsp:cNvSpPr/>
      </dsp:nvSpPr>
      <dsp:spPr>
        <a:xfrm>
          <a:off x="1429899" y="4644974"/>
          <a:ext cx="5083704"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977900">
            <a:lnSpc>
              <a:spcPct val="90000"/>
            </a:lnSpc>
            <a:spcBef>
              <a:spcPct val="0"/>
            </a:spcBef>
            <a:spcAft>
              <a:spcPct val="35000"/>
            </a:spcAft>
            <a:buNone/>
          </a:pPr>
          <a:r>
            <a:rPr lang="en-US" sz="2200" kern="1200"/>
            <a:t>Puede ser una experiencia bastante útil a la hora de prepararse para entrevistas de trabajo de ingeniería de software.</a:t>
          </a:r>
        </a:p>
      </dsp:txBody>
      <dsp:txXfrm>
        <a:off x="1429899" y="4644974"/>
        <a:ext cx="5083704" cy="123800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2FF38B-4ED6-A247-8D6C-6E9F9501D329}">
      <dsp:nvSpPr>
        <dsp:cNvPr id="0" name=""/>
        <dsp:cNvSpPr/>
      </dsp:nvSpPr>
      <dsp:spPr>
        <a:xfrm>
          <a:off x="0" y="623"/>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D6D741-5DFD-8C40-B6AF-FF1FBD012C94}">
      <dsp:nvSpPr>
        <dsp:cNvPr id="0" name=""/>
        <dsp:cNvSpPr/>
      </dsp:nvSpPr>
      <dsp:spPr>
        <a:xfrm>
          <a:off x="0" y="623"/>
          <a:ext cx="6492875" cy="567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a:t>Ad-hoc</a:t>
          </a:r>
        </a:p>
      </dsp:txBody>
      <dsp:txXfrm>
        <a:off x="0" y="623"/>
        <a:ext cx="6492875" cy="567128"/>
      </dsp:txXfrm>
    </dsp:sp>
    <dsp:sp modelId="{4F4ED595-FC3E-A34F-B7A6-0F29013BB230}">
      <dsp:nvSpPr>
        <dsp:cNvPr id="0" name=""/>
        <dsp:cNvSpPr/>
      </dsp:nvSpPr>
      <dsp:spPr>
        <a:xfrm>
          <a:off x="0" y="567751"/>
          <a:ext cx="6492875"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C14F52-B9E5-A04E-B827-DE4CA3CF1FA2}">
      <dsp:nvSpPr>
        <dsp:cNvPr id="0" name=""/>
        <dsp:cNvSpPr/>
      </dsp:nvSpPr>
      <dsp:spPr>
        <a:xfrm>
          <a:off x="0" y="567751"/>
          <a:ext cx="6492875" cy="567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err="1"/>
            <a:t>Programación</a:t>
          </a:r>
          <a:r>
            <a:rPr lang="en-US" sz="2600" kern="1200" dirty="0"/>
            <a:t> </a:t>
          </a:r>
          <a:r>
            <a:rPr lang="en-US" sz="2600" kern="1200" dirty="0" err="1"/>
            <a:t>dinámica</a:t>
          </a:r>
          <a:endParaRPr lang="en-US" sz="2600" kern="1200" dirty="0"/>
        </a:p>
      </dsp:txBody>
      <dsp:txXfrm>
        <a:off x="0" y="567751"/>
        <a:ext cx="6492875" cy="567128"/>
      </dsp:txXfrm>
    </dsp:sp>
    <dsp:sp modelId="{4E7B17D6-4C18-F047-9AFE-98BC33C541D1}">
      <dsp:nvSpPr>
        <dsp:cNvPr id="0" name=""/>
        <dsp:cNvSpPr/>
      </dsp:nvSpPr>
      <dsp:spPr>
        <a:xfrm>
          <a:off x="0" y="1134879"/>
          <a:ext cx="6492875"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EEF81E4-DC28-D04A-9A81-154B4CF11FF4}">
      <dsp:nvSpPr>
        <dsp:cNvPr id="0" name=""/>
        <dsp:cNvSpPr/>
      </dsp:nvSpPr>
      <dsp:spPr>
        <a:xfrm>
          <a:off x="0" y="1134879"/>
          <a:ext cx="6492875" cy="567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err="1"/>
            <a:t>Grafos</a:t>
          </a:r>
          <a:endParaRPr lang="en-US" sz="2600" kern="1200" dirty="0"/>
        </a:p>
      </dsp:txBody>
      <dsp:txXfrm>
        <a:off x="0" y="1134879"/>
        <a:ext cx="6492875" cy="567128"/>
      </dsp:txXfrm>
    </dsp:sp>
    <dsp:sp modelId="{F0BB505D-8EB1-B944-9A74-0D21DF2E0E10}">
      <dsp:nvSpPr>
        <dsp:cNvPr id="0" name=""/>
        <dsp:cNvSpPr/>
      </dsp:nvSpPr>
      <dsp:spPr>
        <a:xfrm>
          <a:off x="0" y="1702007"/>
          <a:ext cx="6492875"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91BEFF-7938-7A4C-AD61-4FC10A0B2C4E}">
      <dsp:nvSpPr>
        <dsp:cNvPr id="0" name=""/>
        <dsp:cNvSpPr/>
      </dsp:nvSpPr>
      <dsp:spPr>
        <a:xfrm>
          <a:off x="0" y="1702007"/>
          <a:ext cx="6492875" cy="567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err="1"/>
            <a:t>Estructuras</a:t>
          </a:r>
          <a:r>
            <a:rPr lang="en-US" sz="2600" kern="1200" dirty="0"/>
            <a:t> de </a:t>
          </a:r>
          <a:r>
            <a:rPr lang="en-US" sz="2600" kern="1200" dirty="0" err="1"/>
            <a:t>datos</a:t>
          </a:r>
          <a:r>
            <a:rPr lang="en-US" sz="2600" kern="1200" dirty="0"/>
            <a:t> </a:t>
          </a:r>
          <a:r>
            <a:rPr lang="en-US" sz="2600" kern="1200" dirty="0" err="1"/>
            <a:t>especiales</a:t>
          </a:r>
          <a:endParaRPr lang="en-US" sz="2600" kern="1200" dirty="0"/>
        </a:p>
      </dsp:txBody>
      <dsp:txXfrm>
        <a:off x="0" y="1702007"/>
        <a:ext cx="6492875" cy="567128"/>
      </dsp:txXfrm>
    </dsp:sp>
    <dsp:sp modelId="{89F72A41-03C1-6D4E-816D-BEDBD99E256A}">
      <dsp:nvSpPr>
        <dsp:cNvPr id="0" name=""/>
        <dsp:cNvSpPr/>
      </dsp:nvSpPr>
      <dsp:spPr>
        <a:xfrm>
          <a:off x="0" y="2269135"/>
          <a:ext cx="6492875"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46522A-AC8C-C441-969A-E49538287692}">
      <dsp:nvSpPr>
        <dsp:cNvPr id="0" name=""/>
        <dsp:cNvSpPr/>
      </dsp:nvSpPr>
      <dsp:spPr>
        <a:xfrm>
          <a:off x="0" y="2269135"/>
          <a:ext cx="6492875" cy="567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err="1"/>
            <a:t>Combinatoria</a:t>
          </a:r>
          <a:endParaRPr lang="en-US" sz="2600" kern="1200" dirty="0"/>
        </a:p>
      </dsp:txBody>
      <dsp:txXfrm>
        <a:off x="0" y="2269135"/>
        <a:ext cx="6492875" cy="567128"/>
      </dsp:txXfrm>
    </dsp:sp>
    <dsp:sp modelId="{991B9458-3121-0342-AA31-635620116B03}">
      <dsp:nvSpPr>
        <dsp:cNvPr id="0" name=""/>
        <dsp:cNvSpPr/>
      </dsp:nvSpPr>
      <dsp:spPr>
        <a:xfrm>
          <a:off x="0" y="2836264"/>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C7082F-40AA-0641-B348-CA4B6C8537FC}">
      <dsp:nvSpPr>
        <dsp:cNvPr id="0" name=""/>
        <dsp:cNvSpPr/>
      </dsp:nvSpPr>
      <dsp:spPr>
        <a:xfrm>
          <a:off x="0" y="2836264"/>
          <a:ext cx="6492875" cy="567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a:t>Strings</a:t>
          </a:r>
        </a:p>
      </dsp:txBody>
      <dsp:txXfrm>
        <a:off x="0" y="2836264"/>
        <a:ext cx="6492875" cy="567128"/>
      </dsp:txXfrm>
    </dsp:sp>
    <dsp:sp modelId="{F4C8A61A-FB6E-144B-BD20-C99B20D457A8}">
      <dsp:nvSpPr>
        <dsp:cNvPr id="0" name=""/>
        <dsp:cNvSpPr/>
      </dsp:nvSpPr>
      <dsp:spPr>
        <a:xfrm>
          <a:off x="0" y="3403392"/>
          <a:ext cx="6492875"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9F3A3E-1B8C-2E45-981B-072BF35A1329}">
      <dsp:nvSpPr>
        <dsp:cNvPr id="0" name=""/>
        <dsp:cNvSpPr/>
      </dsp:nvSpPr>
      <dsp:spPr>
        <a:xfrm>
          <a:off x="0" y="3403392"/>
          <a:ext cx="6492875" cy="567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a:t>Problemas voraces</a:t>
          </a:r>
        </a:p>
      </dsp:txBody>
      <dsp:txXfrm>
        <a:off x="0" y="3403392"/>
        <a:ext cx="6492875" cy="567128"/>
      </dsp:txXfrm>
    </dsp:sp>
    <dsp:sp modelId="{9F6AA005-39CE-794A-8174-28083D87A3C1}">
      <dsp:nvSpPr>
        <dsp:cNvPr id="0" name=""/>
        <dsp:cNvSpPr/>
      </dsp:nvSpPr>
      <dsp:spPr>
        <a:xfrm>
          <a:off x="0" y="3970520"/>
          <a:ext cx="6492875"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DCD134A-FD83-934C-B008-B1F8AC2F9DDB}">
      <dsp:nvSpPr>
        <dsp:cNvPr id="0" name=""/>
        <dsp:cNvSpPr/>
      </dsp:nvSpPr>
      <dsp:spPr>
        <a:xfrm>
          <a:off x="0" y="3970520"/>
          <a:ext cx="6492875" cy="567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err="1"/>
            <a:t>Teoría</a:t>
          </a:r>
          <a:r>
            <a:rPr lang="en-US" sz="2600" kern="1200" dirty="0"/>
            <a:t> de </a:t>
          </a:r>
          <a:r>
            <a:rPr lang="en-US" sz="2600" kern="1200" dirty="0" err="1"/>
            <a:t>números</a:t>
          </a:r>
          <a:endParaRPr lang="en-US" sz="2600" kern="1200" dirty="0"/>
        </a:p>
      </dsp:txBody>
      <dsp:txXfrm>
        <a:off x="0" y="3970520"/>
        <a:ext cx="6492875" cy="567128"/>
      </dsp:txXfrm>
    </dsp:sp>
    <dsp:sp modelId="{39D95893-4EB6-9744-94DF-5CB2AEAC3CDC}">
      <dsp:nvSpPr>
        <dsp:cNvPr id="0" name=""/>
        <dsp:cNvSpPr/>
      </dsp:nvSpPr>
      <dsp:spPr>
        <a:xfrm>
          <a:off x="0" y="4537648"/>
          <a:ext cx="6492875"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C2BBA1-6ACD-AF42-972B-2CDA7DF363D5}">
      <dsp:nvSpPr>
        <dsp:cNvPr id="0" name=""/>
        <dsp:cNvSpPr/>
      </dsp:nvSpPr>
      <dsp:spPr>
        <a:xfrm>
          <a:off x="0" y="4537648"/>
          <a:ext cx="6492875" cy="567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a:t>Geometría computacional</a:t>
          </a:r>
        </a:p>
      </dsp:txBody>
      <dsp:txXfrm>
        <a:off x="0" y="4537648"/>
        <a:ext cx="6492875" cy="56712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79F5FD-373B-4696-9E93-B08F6411A365}">
      <dsp:nvSpPr>
        <dsp:cNvPr id="0" name=""/>
        <dsp:cNvSpPr/>
      </dsp:nvSpPr>
      <dsp:spPr>
        <a:xfrm>
          <a:off x="2398914" y="13181"/>
          <a:ext cx="1818562" cy="181856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0A47BC69-FF79-4F41-95A6-E074C026F123}">
      <dsp:nvSpPr>
        <dsp:cNvPr id="0" name=""/>
        <dsp:cNvSpPr/>
      </dsp:nvSpPr>
      <dsp:spPr>
        <a:xfrm>
          <a:off x="2786476" y="400744"/>
          <a:ext cx="1043437" cy="10434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583BEF1C-79D9-433C-8E94-11DC4B898C1D}">
      <dsp:nvSpPr>
        <dsp:cNvPr id="0" name=""/>
        <dsp:cNvSpPr/>
      </dsp:nvSpPr>
      <dsp:spPr>
        <a:xfrm>
          <a:off x="1817570" y="2398182"/>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dirty="0" err="1"/>
            <a:t>Tiempo</a:t>
          </a:r>
          <a:r>
            <a:rPr lang="en-US" sz="2500" kern="1200" dirty="0"/>
            <a:t> de </a:t>
          </a:r>
          <a:r>
            <a:rPr lang="en-US" sz="2500" kern="1200" dirty="0" err="1"/>
            <a:t>ejecución</a:t>
          </a:r>
          <a:r>
            <a:rPr lang="en-US" sz="2500" kern="1200" dirty="0"/>
            <a:t> del </a:t>
          </a:r>
          <a:r>
            <a:rPr lang="en-US" sz="2500" kern="1200" dirty="0" err="1"/>
            <a:t>programa</a:t>
          </a:r>
          <a:endParaRPr lang="en-US" sz="2500" kern="1200" dirty="0"/>
        </a:p>
      </dsp:txBody>
      <dsp:txXfrm>
        <a:off x="1817570" y="2398182"/>
        <a:ext cx="2981250" cy="720000"/>
      </dsp:txXfrm>
    </dsp:sp>
    <dsp:sp modelId="{24070392-14B6-478A-A6D7-BE698136801F}">
      <dsp:nvSpPr>
        <dsp:cNvPr id="0" name=""/>
        <dsp:cNvSpPr/>
      </dsp:nvSpPr>
      <dsp:spPr>
        <a:xfrm>
          <a:off x="5901883" y="13181"/>
          <a:ext cx="1818562" cy="181856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793BE48B-E7F6-4974-BB48-0D8AC01587A0}">
      <dsp:nvSpPr>
        <dsp:cNvPr id="0" name=""/>
        <dsp:cNvSpPr/>
      </dsp:nvSpPr>
      <dsp:spPr>
        <a:xfrm>
          <a:off x="6289445" y="400744"/>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E1A934A1-C202-47C0-BA79-5CBB1721FFA5}">
      <dsp:nvSpPr>
        <dsp:cNvPr id="0" name=""/>
        <dsp:cNvSpPr/>
      </dsp:nvSpPr>
      <dsp:spPr>
        <a:xfrm>
          <a:off x="5320539" y="2398182"/>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dirty="0"/>
            <a:t>Memoria RAM </a:t>
          </a:r>
          <a:r>
            <a:rPr lang="en-US" sz="2500" kern="1200" dirty="0" err="1"/>
            <a:t>utilizada</a:t>
          </a:r>
          <a:endParaRPr lang="en-US" sz="2500" kern="1200" dirty="0"/>
        </a:p>
      </dsp:txBody>
      <dsp:txXfrm>
        <a:off x="5320539" y="2398182"/>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7/3/layout/HorizontalPathTimeline">
  <dgm:title val="Horizontal Path Timeline"/>
  <dgm:desc val="Use to show a list of events in chronological order. The rectangular shape contains the description while the date is shown near the circular dot along the time line. It's the perfect SmartArt for displaying large amount of text with a short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refType="h" fact="0.04"/>
      <dgm:constr type="ctrY" for="ch" forName="divider" refType="h" fact="0.5"/>
      <dgm:constr type="l" for="ch" forName="divider"/>
      <dgm:constr type="w" for="ch" forName="nodes" refType="w"/>
      <dgm:constr type="h" for="ch" forName="nodes" refType="h"/>
    </dgm:constrLst>
    <dgm:layoutNode name="divider" styleLbl="node1">
      <dgm:alg type="sp"/>
      <dgm:shape xmlns:r="http://schemas.openxmlformats.org/officeDocument/2006/relationships" type="rect" r:blip="" zOrderOff="2">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
                <dgm:constr type="l" for="ch" forName="L1TextContainer" refType="w" fact="0.1"/>
                <dgm:constr type="t" for="ch" forName="L1TextContainer" refType="h" fact="0.537"/>
                <dgm:constr type="h" for="ch" forName="L1TextContainer" refType="h" fact="0.113"/>
                <dgm:constr type="w" for="ch" forName="L2TextContainerWrapper" refType="w" fact="0.88"/>
                <dgm:constr type="h" for="ch" forName="L2TextContainerWrapper" refType="h" fact="0.31"/>
                <dgm:constr type="b" for="ch" forName="L2TextContainerWrapper" refType="h" fact="0.31"/>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31"/>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
                <dgm:constr type="l" for="ch" forName="L1TextContainer" refType="w" fact="0.1"/>
                <dgm:constr type="t" for="ch" forName="L1TextContainer" refType="h" fact="0.35"/>
                <dgm:constr type="h" for="ch" forName="L1TextContainer" refType="h" fact="0.113"/>
                <dgm:constr type="w" for="ch" forName="L2TextContainerWrapper" refType="w" fact="0.88"/>
                <dgm:constr type="h" for="ch" forName="L2TextContainerWrapper" refType="h" fact="0.31"/>
                <dgm:constr type="t" for="ch" forName="L2TextContainerWrapper" refType="h" fact="0.69"/>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52"/>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styleLbl="bgAccFollowNode1">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45"/>
                  <dgm:constr type="b" for="ch" forName="L2TextContainer" refType="h"/>
                  <dgm:constr type="h" for="ch" forName="FlexibleEmptyPlaceHolder" refType="h" fact="0.55"/>
                </dgm:constrLst>
              </dgm:if>
              <dgm:else name="CaseForPlacingL2TextContaineBelowDivider">
                <dgm:constrLst>
                  <dgm:constr type="h" for="ch" forName="L2TextContainer" refType="h" fact="0.45"/>
                  <dgm:constr type="h" for="ch" forName="FlexibleEmptyPlaceHolder" refType="h" fact="0.55"/>
                  <dgm:constr type="b" for="ch" forName="FlexibleEmptyPlaceHolder" refType="h"/>
                </dgm:constrLst>
              </dgm:else>
            </dgm:choose>
            <dgm:layoutNode name="L2TextContainer" styleLbl="bgAccFollowNode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lMarg" refType="primFontSz" fact="0.75"/>
                <dgm:constr type="rMarg" refType="primFontSz" fact="0.75"/>
                <dgm:constr type="tMarg" refType="primFontSz" fact="0.75"/>
                <dgm:constr type="bMarg" refType="primFontSz" fact="0.75"/>
              </dgm:constrLst>
              <dgm:ruleLst>
                <dgm:rule type="h" val="INF" fact="NaN" max="NaN"/>
                <dgm:rule type="primFontSz" val="11" fact="NaN" max="NaN"/>
                <dgm:rule type="secFontSz" val="9"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alignNode1" moveWith="L2TextContainer">
            <dgm:alg type="sp"/>
            <dgm:shape xmlns:r="http://schemas.openxmlformats.org/officeDocument/2006/relationships" type="line" r:blip="" zOrderOff="-1">
              <dgm:adjLst/>
              <dgm:extLst>
                <a:ext uri="{B698B0E9-8C71-41B9-8309-B3DCBF30829C}">
                  <dgm1612:spPr xmlns:dgm1612="http://schemas.microsoft.com/office/drawing/2016/12/diagram">
                    <a:ln w="6350">
                      <a:prstDash val="dash"/>
                    </a:ln>
                  </dgm1612:spPr>
                </a:ext>
              </dgm:extLst>
            </dgm:shape>
            <dgm:presOf/>
            <dgm:constrLst/>
          </dgm:layoutNode>
          <dgm:layoutNode name="ConnectorPoint" styleLbl="fgAcc1" moveWith="L2TextContainer">
            <dgm:alg type="sp"/>
            <dgm:shape xmlns:r="http://schemas.openxmlformats.org/officeDocument/2006/relationships" type="ellipse" r:blip="" zOrderOff="10">
              <dgm:adjLst/>
              <dgm:extLst>
                <a:ext uri="{B698B0E9-8C71-41B9-8309-B3DCBF30829C}">
                  <dgm1612:spPr xmlns:dgm1612="http://schemas.microsoft.com/office/drawing/2016/12/diagram">
                    <a:ln>
                      <a:noFill/>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png>
</file>

<file path=ppt/media/image23.svg>
</file>

<file path=ppt/media/image24.png>
</file>

<file path=ppt/media/image25.tiff>
</file>

<file path=ppt/media/image26.tiff>
</file>

<file path=ppt/media/image27.png>
</file>

<file path=ppt/media/image28.tiff>
</file>

<file path=ppt/media/image29.tiff>
</file>

<file path=ppt/media/image3.png>
</file>

<file path=ppt/media/image30.tiff>
</file>

<file path=ppt/media/image31.tiff>
</file>

<file path=ppt/media/image32.tiff>
</file>

<file path=ppt/media/image33.png>
</file>

<file path=ppt/media/image34.tiff>
</file>

<file path=ppt/media/image35.png>
</file>

<file path=ppt/media/image36.png>
</file>

<file path=ppt/media/image37.png>
</file>

<file path=ppt/media/image38.png>
</file>

<file path=ppt/media/image39.svg>
</file>

<file path=ppt/media/image4.svg>
</file>

<file path=ppt/media/image40.png>
</file>

<file path=ppt/media/image41.svg>
</file>

<file path=ppt/media/image42.png>
</file>

<file path=ppt/media/image43.svg>
</file>

<file path=ppt/media/image44.pn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sv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278474-57EF-D84E-86C8-81B20E202D19}" type="datetimeFigureOut">
              <a:rPr lang="en-US" smtClean="0"/>
              <a:t>3/13/19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E81014-A23C-1045-B047-8D266B682C30}" type="slidenum">
              <a:rPr lang="en-US" smtClean="0"/>
              <a:t>‹#›</a:t>
            </a:fld>
            <a:endParaRPr lang="en-US"/>
          </a:p>
        </p:txBody>
      </p:sp>
    </p:spTree>
    <p:extLst>
      <p:ext uri="{BB962C8B-B14F-4D97-AF65-F5344CB8AC3E}">
        <p14:creationId xmlns:p14="http://schemas.microsoft.com/office/powerpoint/2010/main" val="10281832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Usualmente</a:t>
            </a:r>
            <a:r>
              <a:rPr lang="en-US" dirty="0"/>
              <a:t>, 1s de </a:t>
            </a:r>
            <a:r>
              <a:rPr lang="en-US" dirty="0" err="1"/>
              <a:t>tiempo</a:t>
            </a:r>
            <a:r>
              <a:rPr lang="en-US" dirty="0"/>
              <a:t> de </a:t>
            </a:r>
            <a:r>
              <a:rPr lang="en-US" dirty="0" err="1"/>
              <a:t>ejecución</a:t>
            </a:r>
            <a:r>
              <a:rPr lang="en-US" dirty="0"/>
              <a:t> y 64 MB de RAM</a:t>
            </a:r>
          </a:p>
        </p:txBody>
      </p:sp>
      <p:sp>
        <p:nvSpPr>
          <p:cNvPr id="4" name="Slide Number Placeholder 3"/>
          <p:cNvSpPr>
            <a:spLocks noGrp="1"/>
          </p:cNvSpPr>
          <p:nvPr>
            <p:ph type="sldNum" sz="quarter" idx="5"/>
          </p:nvPr>
        </p:nvSpPr>
        <p:spPr/>
        <p:txBody>
          <a:bodyPr/>
          <a:lstStyle/>
          <a:p>
            <a:fld id="{39E81014-A23C-1045-B047-8D266B682C30}" type="slidenum">
              <a:rPr lang="en-US" smtClean="0"/>
              <a:t>20</a:t>
            </a:fld>
            <a:endParaRPr lang="en-US"/>
          </a:p>
        </p:txBody>
      </p:sp>
    </p:spTree>
    <p:extLst>
      <p:ext uri="{BB962C8B-B14F-4D97-AF65-F5344CB8AC3E}">
        <p14:creationId xmlns:p14="http://schemas.microsoft.com/office/powerpoint/2010/main" val="3880711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BAAC9-423F-F848-9F9B-E25865E9C92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7D4782-5037-4C42-BF73-1B87F7556E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8490B3E-683B-1C47-9F3E-B515EEBB96F2}"/>
              </a:ext>
            </a:extLst>
          </p:cNvPr>
          <p:cNvSpPr>
            <a:spLocks noGrp="1"/>
          </p:cNvSpPr>
          <p:nvPr>
            <p:ph type="dt" sz="half" idx="10"/>
          </p:nvPr>
        </p:nvSpPr>
        <p:spPr/>
        <p:txBody>
          <a:bodyPr/>
          <a:lstStyle/>
          <a:p>
            <a:fld id="{48A87A34-81AB-432B-8DAE-1953F412C126}" type="datetimeFigureOut">
              <a:rPr lang="en-US" smtClean="0"/>
              <a:t>3/13/19</a:t>
            </a:fld>
            <a:endParaRPr lang="en-US" dirty="0"/>
          </a:p>
        </p:txBody>
      </p:sp>
      <p:sp>
        <p:nvSpPr>
          <p:cNvPr id="5" name="Footer Placeholder 4">
            <a:extLst>
              <a:ext uri="{FF2B5EF4-FFF2-40B4-BE49-F238E27FC236}">
                <a16:creationId xmlns:a16="http://schemas.microsoft.com/office/drawing/2014/main" id="{05F066E4-28A4-F44C-94EA-5ADFD2D2E6B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379896E-ECBE-6D45-9621-6F9D47F0BE79}"/>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22152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E924E-69EA-B14E-9151-7C53A70FA4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E4440F5-E02E-D04F-9517-AF6649ED99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5F0E88-AD00-FA44-A099-89AE4FF32BF4}"/>
              </a:ext>
            </a:extLst>
          </p:cNvPr>
          <p:cNvSpPr>
            <a:spLocks noGrp="1"/>
          </p:cNvSpPr>
          <p:nvPr>
            <p:ph type="dt" sz="half" idx="10"/>
          </p:nvPr>
        </p:nvSpPr>
        <p:spPr/>
        <p:txBody>
          <a:bodyPr/>
          <a:lstStyle/>
          <a:p>
            <a:fld id="{48A87A34-81AB-432B-8DAE-1953F412C126}" type="datetimeFigureOut">
              <a:rPr lang="en-US" smtClean="0"/>
              <a:t>3/13/19</a:t>
            </a:fld>
            <a:endParaRPr lang="en-US" dirty="0"/>
          </a:p>
        </p:txBody>
      </p:sp>
      <p:sp>
        <p:nvSpPr>
          <p:cNvPr id="5" name="Footer Placeholder 4">
            <a:extLst>
              <a:ext uri="{FF2B5EF4-FFF2-40B4-BE49-F238E27FC236}">
                <a16:creationId xmlns:a16="http://schemas.microsoft.com/office/drawing/2014/main" id="{7B4CBD1D-624E-8C46-A71A-2125667401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30956C-CF6B-EF4B-9286-2B7C40FBD4E3}"/>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50958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D1D801C-736F-2645-ABFE-56DAA7AE9D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A383C36-CB66-E14F-8DDD-53FD1D69E2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F0BBB1-2E3E-714B-B15F-D7F2A4D63B72}"/>
              </a:ext>
            </a:extLst>
          </p:cNvPr>
          <p:cNvSpPr>
            <a:spLocks noGrp="1"/>
          </p:cNvSpPr>
          <p:nvPr>
            <p:ph type="dt" sz="half" idx="10"/>
          </p:nvPr>
        </p:nvSpPr>
        <p:spPr/>
        <p:txBody>
          <a:bodyPr/>
          <a:lstStyle/>
          <a:p>
            <a:fld id="{48A87A34-81AB-432B-8DAE-1953F412C126}" type="datetimeFigureOut">
              <a:rPr lang="en-US" smtClean="0"/>
              <a:t>3/13/19</a:t>
            </a:fld>
            <a:endParaRPr lang="en-US" dirty="0"/>
          </a:p>
        </p:txBody>
      </p:sp>
      <p:sp>
        <p:nvSpPr>
          <p:cNvPr id="5" name="Footer Placeholder 4">
            <a:extLst>
              <a:ext uri="{FF2B5EF4-FFF2-40B4-BE49-F238E27FC236}">
                <a16:creationId xmlns:a16="http://schemas.microsoft.com/office/drawing/2014/main" id="{8F67EBDA-CD29-ED47-840D-9FA04C97268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44EE1BA-3A50-F843-85A6-0831EF8A6B8D}"/>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5934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40C48-5643-8C46-BC82-C4E72B1EDC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FFDADD-7A0B-0B4A-9AD6-3CB72499C2E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4BF5B4-8FF6-384A-9EC3-2661D3D58FD0}"/>
              </a:ext>
            </a:extLst>
          </p:cNvPr>
          <p:cNvSpPr>
            <a:spLocks noGrp="1"/>
          </p:cNvSpPr>
          <p:nvPr>
            <p:ph type="dt" sz="half" idx="10"/>
          </p:nvPr>
        </p:nvSpPr>
        <p:spPr/>
        <p:txBody>
          <a:bodyPr/>
          <a:lstStyle/>
          <a:p>
            <a:fld id="{48A87A34-81AB-432B-8DAE-1953F412C126}" type="datetimeFigureOut">
              <a:rPr lang="en-US" smtClean="0"/>
              <a:t>3/13/19</a:t>
            </a:fld>
            <a:endParaRPr lang="en-US" dirty="0"/>
          </a:p>
        </p:txBody>
      </p:sp>
      <p:sp>
        <p:nvSpPr>
          <p:cNvPr id="5" name="Footer Placeholder 4">
            <a:extLst>
              <a:ext uri="{FF2B5EF4-FFF2-40B4-BE49-F238E27FC236}">
                <a16:creationId xmlns:a16="http://schemas.microsoft.com/office/drawing/2014/main" id="{B60C65F3-27BB-4D47-92B6-240769EDE19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045D9F4-FFC3-4241-A2D5-E45A54A9F94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21010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98A72-539B-0D46-AC85-4484E9AF82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FE21108-5B66-4B46-84C6-6D1807A1DF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A259D9-E441-6342-93FE-62C12527282D}"/>
              </a:ext>
            </a:extLst>
          </p:cNvPr>
          <p:cNvSpPr>
            <a:spLocks noGrp="1"/>
          </p:cNvSpPr>
          <p:nvPr>
            <p:ph type="dt" sz="half" idx="10"/>
          </p:nvPr>
        </p:nvSpPr>
        <p:spPr/>
        <p:txBody>
          <a:bodyPr/>
          <a:lstStyle/>
          <a:p>
            <a:fld id="{48A87A34-81AB-432B-8DAE-1953F412C126}" type="datetimeFigureOut">
              <a:rPr lang="en-US" smtClean="0"/>
              <a:t>3/13/19</a:t>
            </a:fld>
            <a:endParaRPr lang="en-US" dirty="0"/>
          </a:p>
        </p:txBody>
      </p:sp>
      <p:sp>
        <p:nvSpPr>
          <p:cNvPr id="5" name="Footer Placeholder 4">
            <a:extLst>
              <a:ext uri="{FF2B5EF4-FFF2-40B4-BE49-F238E27FC236}">
                <a16:creationId xmlns:a16="http://schemas.microsoft.com/office/drawing/2014/main" id="{61DE57CB-82A5-FD4D-8E8B-121145C54C6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92A61C2-9ACD-7247-B1B3-5FD3D04E4EF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99372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9FF99-6930-EB43-AB0F-5785316003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252E76-9DD4-1241-8BA4-C526DB215D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C5C6FB0-79E8-F640-A295-4C07EAFA540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1C41FE-B157-E547-90AE-F018CB3BEB8E}"/>
              </a:ext>
            </a:extLst>
          </p:cNvPr>
          <p:cNvSpPr>
            <a:spLocks noGrp="1"/>
          </p:cNvSpPr>
          <p:nvPr>
            <p:ph type="dt" sz="half" idx="10"/>
          </p:nvPr>
        </p:nvSpPr>
        <p:spPr/>
        <p:txBody>
          <a:bodyPr/>
          <a:lstStyle/>
          <a:p>
            <a:fld id="{48A87A34-81AB-432B-8DAE-1953F412C126}" type="datetimeFigureOut">
              <a:rPr lang="en-US" smtClean="0"/>
              <a:t>3/13/19</a:t>
            </a:fld>
            <a:endParaRPr lang="en-US" dirty="0"/>
          </a:p>
        </p:txBody>
      </p:sp>
      <p:sp>
        <p:nvSpPr>
          <p:cNvPr id="6" name="Footer Placeholder 5">
            <a:extLst>
              <a:ext uri="{FF2B5EF4-FFF2-40B4-BE49-F238E27FC236}">
                <a16:creationId xmlns:a16="http://schemas.microsoft.com/office/drawing/2014/main" id="{D104E15C-0D23-CC43-BE85-A35FFD20C0E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5E828C3-62BB-EF4B-BF3F-292BA931F94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56955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96900-7501-6746-8D23-C20628E81FD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921D0EA-205F-6C4C-AAD8-9919B48D3C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220D2E-EBA1-E94F-AA23-4E6497B9FE5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F9E370-B9EB-EB43-B3B2-D14375B5BA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CA4D8A-D15C-FB47-AB36-B76D0EA246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6C541B-E946-8246-9200-C45964059712}"/>
              </a:ext>
            </a:extLst>
          </p:cNvPr>
          <p:cNvSpPr>
            <a:spLocks noGrp="1"/>
          </p:cNvSpPr>
          <p:nvPr>
            <p:ph type="dt" sz="half" idx="10"/>
          </p:nvPr>
        </p:nvSpPr>
        <p:spPr/>
        <p:txBody>
          <a:bodyPr/>
          <a:lstStyle/>
          <a:p>
            <a:fld id="{48A87A34-81AB-432B-8DAE-1953F412C126}" type="datetimeFigureOut">
              <a:rPr lang="en-US" smtClean="0"/>
              <a:t>3/13/19</a:t>
            </a:fld>
            <a:endParaRPr lang="en-US" dirty="0"/>
          </a:p>
        </p:txBody>
      </p:sp>
      <p:sp>
        <p:nvSpPr>
          <p:cNvPr id="8" name="Footer Placeholder 7">
            <a:extLst>
              <a:ext uri="{FF2B5EF4-FFF2-40B4-BE49-F238E27FC236}">
                <a16:creationId xmlns:a16="http://schemas.microsoft.com/office/drawing/2014/main" id="{45B42F88-CF3C-C04B-AF2D-159E0DA2466A}"/>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3DEF493-FFCC-0A4F-BB4F-0D2A658081D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84756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C01A4-8075-4947-BF99-7353AFED06D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48897E-1B56-C74F-B660-76A63BB40E22}"/>
              </a:ext>
            </a:extLst>
          </p:cNvPr>
          <p:cNvSpPr>
            <a:spLocks noGrp="1"/>
          </p:cNvSpPr>
          <p:nvPr>
            <p:ph type="dt" sz="half" idx="10"/>
          </p:nvPr>
        </p:nvSpPr>
        <p:spPr/>
        <p:txBody>
          <a:bodyPr/>
          <a:lstStyle/>
          <a:p>
            <a:fld id="{48A87A34-81AB-432B-8DAE-1953F412C126}" type="datetimeFigureOut">
              <a:rPr lang="en-US" smtClean="0"/>
              <a:t>3/13/19</a:t>
            </a:fld>
            <a:endParaRPr lang="en-US" dirty="0"/>
          </a:p>
        </p:txBody>
      </p:sp>
      <p:sp>
        <p:nvSpPr>
          <p:cNvPr id="4" name="Footer Placeholder 3">
            <a:extLst>
              <a:ext uri="{FF2B5EF4-FFF2-40B4-BE49-F238E27FC236}">
                <a16:creationId xmlns:a16="http://schemas.microsoft.com/office/drawing/2014/main" id="{8B22C91C-F011-2345-9EF1-31B193A7CD6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A804CE3-0B06-6E43-B5DE-BA72D77C3FD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78227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F58264-0911-FF46-89FE-318FE8CD0B33}"/>
              </a:ext>
            </a:extLst>
          </p:cNvPr>
          <p:cNvSpPr>
            <a:spLocks noGrp="1"/>
          </p:cNvSpPr>
          <p:nvPr>
            <p:ph type="dt" sz="half" idx="10"/>
          </p:nvPr>
        </p:nvSpPr>
        <p:spPr/>
        <p:txBody>
          <a:bodyPr/>
          <a:lstStyle/>
          <a:p>
            <a:fld id="{48A87A34-81AB-432B-8DAE-1953F412C126}" type="datetimeFigureOut">
              <a:rPr lang="en-US" smtClean="0"/>
              <a:t>3/13/19</a:t>
            </a:fld>
            <a:endParaRPr lang="en-US" dirty="0"/>
          </a:p>
        </p:txBody>
      </p:sp>
      <p:sp>
        <p:nvSpPr>
          <p:cNvPr id="3" name="Footer Placeholder 2">
            <a:extLst>
              <a:ext uri="{FF2B5EF4-FFF2-40B4-BE49-F238E27FC236}">
                <a16:creationId xmlns:a16="http://schemas.microsoft.com/office/drawing/2014/main" id="{E43C6C49-D473-6547-9F00-2A988C5F2A0A}"/>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2D71102C-E77F-E942-86C3-196BC89DE6B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0405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7F4F9-DA4C-9E41-83BE-6FE90C109C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721423D-5EF1-9848-AF28-7A96B663CE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CE3F839-4D14-934C-A706-66859FF4CB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B2D215-E2AD-5649-8C75-03458B744D91}"/>
              </a:ext>
            </a:extLst>
          </p:cNvPr>
          <p:cNvSpPr>
            <a:spLocks noGrp="1"/>
          </p:cNvSpPr>
          <p:nvPr>
            <p:ph type="dt" sz="half" idx="10"/>
          </p:nvPr>
        </p:nvSpPr>
        <p:spPr/>
        <p:txBody>
          <a:bodyPr/>
          <a:lstStyle/>
          <a:p>
            <a:fld id="{48A87A34-81AB-432B-8DAE-1953F412C126}" type="datetimeFigureOut">
              <a:rPr lang="en-US" smtClean="0"/>
              <a:t>3/13/19</a:t>
            </a:fld>
            <a:endParaRPr lang="en-US" dirty="0"/>
          </a:p>
        </p:txBody>
      </p:sp>
      <p:sp>
        <p:nvSpPr>
          <p:cNvPr id="6" name="Footer Placeholder 5">
            <a:extLst>
              <a:ext uri="{FF2B5EF4-FFF2-40B4-BE49-F238E27FC236}">
                <a16:creationId xmlns:a16="http://schemas.microsoft.com/office/drawing/2014/main" id="{6A20EA85-B3A9-7F4C-AC75-52D4AD85E45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68ED14A-26AD-CB4D-B532-3B222E33FCA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45838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10806-C284-C24B-B804-1954A64842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A3E424-4FE8-1542-A155-42D78AFD46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E4908A-0D50-9341-AFBD-FDDC5FD4B1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C029E5-1E1C-1E46-86C7-09A97BB21309}"/>
              </a:ext>
            </a:extLst>
          </p:cNvPr>
          <p:cNvSpPr>
            <a:spLocks noGrp="1"/>
          </p:cNvSpPr>
          <p:nvPr>
            <p:ph type="dt" sz="half" idx="10"/>
          </p:nvPr>
        </p:nvSpPr>
        <p:spPr/>
        <p:txBody>
          <a:bodyPr/>
          <a:lstStyle/>
          <a:p>
            <a:fld id="{48A87A34-81AB-432B-8DAE-1953F412C126}" type="datetimeFigureOut">
              <a:rPr lang="en-US" smtClean="0"/>
              <a:t>3/13/19</a:t>
            </a:fld>
            <a:endParaRPr lang="en-US" dirty="0"/>
          </a:p>
        </p:txBody>
      </p:sp>
      <p:sp>
        <p:nvSpPr>
          <p:cNvPr id="6" name="Footer Placeholder 5">
            <a:extLst>
              <a:ext uri="{FF2B5EF4-FFF2-40B4-BE49-F238E27FC236}">
                <a16:creationId xmlns:a16="http://schemas.microsoft.com/office/drawing/2014/main" id="{AF4AFA89-EB16-6A43-BF30-ECCB03F5A9A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CF01B1-2BDC-C549-962E-B9456EBE2230}"/>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92136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F4A11E-73ED-074F-A05B-0CE604FE8B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8B0BC6B-E15D-B849-A5BC-5794280F0E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8F4C69-CA75-604E-8543-1E53A485D9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3/13/19</a:t>
            </a:fld>
            <a:endParaRPr lang="en-US" dirty="0"/>
          </a:p>
        </p:txBody>
      </p:sp>
      <p:sp>
        <p:nvSpPr>
          <p:cNvPr id="5" name="Footer Placeholder 4">
            <a:extLst>
              <a:ext uri="{FF2B5EF4-FFF2-40B4-BE49-F238E27FC236}">
                <a16:creationId xmlns:a16="http://schemas.microsoft.com/office/drawing/2014/main" id="{26DE191D-153E-D048-978D-95BF8C1D6B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FFDE018-20A7-414A-9060-99526DC4D5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75525786"/>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0.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image" Target="../media/image32.tiff"/><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tiff"/></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0.sv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0.svg"/></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44.png"/><Relationship Id="rId7" Type="http://schemas.openxmlformats.org/officeDocument/2006/relationships/diagramColors" Target="../diagrams/colors6.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52.sv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2.sv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2.sv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8.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tiff"/><Relationship Id="rId5" Type="http://schemas.openxmlformats.org/officeDocument/2006/relationships/image" Target="../media/image27.png"/><Relationship Id="rId4" Type="http://schemas.openxmlformats.org/officeDocument/2006/relationships/image" Target="../media/image26.tiff"/></Relationships>
</file>

<file path=ppt/slides/_rels/slide9.xml.rels><?xml version="1.0" encoding="UTF-8" standalone="yes"?>
<Relationships xmlns="http://schemas.openxmlformats.org/package/2006/relationships"><Relationship Id="rId2" Type="http://schemas.openxmlformats.org/officeDocument/2006/relationships/image" Target="../media/image29.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92DD9-6D29-5647-85E4-F2A96EB93FEC}"/>
              </a:ext>
            </a:extLst>
          </p:cNvPr>
          <p:cNvSpPr>
            <a:spLocks noGrp="1"/>
          </p:cNvSpPr>
          <p:nvPr>
            <p:ph type="title"/>
          </p:nvPr>
        </p:nvSpPr>
        <p:spPr>
          <a:xfrm>
            <a:off x="1136428" y="627564"/>
            <a:ext cx="7778972" cy="1325563"/>
          </a:xfrm>
        </p:spPr>
        <p:txBody>
          <a:bodyPr>
            <a:normAutofit fontScale="90000"/>
          </a:bodyPr>
          <a:lstStyle/>
          <a:p>
            <a:r>
              <a:rPr lang="en-US" dirty="0"/>
              <a:t>Taller de </a:t>
            </a:r>
            <a:r>
              <a:rPr lang="es-ES" dirty="0"/>
              <a:t>Introducción a la </a:t>
            </a:r>
            <a:r>
              <a:rPr lang="en-US" dirty="0" err="1"/>
              <a:t>programación</a:t>
            </a:r>
            <a:r>
              <a:rPr lang="en-US" dirty="0"/>
              <a:t> </a:t>
            </a:r>
            <a:r>
              <a:rPr lang="en-US" dirty="0" err="1"/>
              <a:t>competitiva</a:t>
            </a:r>
            <a:r>
              <a:rPr lang="en-US" dirty="0"/>
              <a:t> - </a:t>
            </a:r>
            <a:r>
              <a:rPr lang="en-US" dirty="0" err="1"/>
              <a:t>Registro</a:t>
            </a:r>
            <a:endParaRPr lang="en-US" dirty="0"/>
          </a:p>
        </p:txBody>
      </p:sp>
      <p:sp>
        <p:nvSpPr>
          <p:cNvPr id="3" name="Content Placeholder 2">
            <a:extLst>
              <a:ext uri="{FF2B5EF4-FFF2-40B4-BE49-F238E27FC236}">
                <a16:creationId xmlns:a16="http://schemas.microsoft.com/office/drawing/2014/main" id="{C3F73B88-0D75-0C4F-8617-1B99F7355F11}"/>
              </a:ext>
            </a:extLst>
          </p:cNvPr>
          <p:cNvSpPr>
            <a:spLocks noGrp="1"/>
          </p:cNvSpPr>
          <p:nvPr>
            <p:ph idx="1"/>
          </p:nvPr>
        </p:nvSpPr>
        <p:spPr>
          <a:xfrm>
            <a:off x="1136429" y="2278173"/>
            <a:ext cx="6467867" cy="3450613"/>
          </a:xfrm>
        </p:spPr>
        <p:txBody>
          <a:bodyPr anchor="ctr">
            <a:normAutofit/>
          </a:bodyPr>
          <a:lstStyle/>
          <a:p>
            <a:pPr marL="0" indent="0">
              <a:buNone/>
            </a:pPr>
            <a:r>
              <a:rPr lang="es-MX" sz="2400" dirty="0"/>
              <a:t>Por favor, regístrense llenando el formulario que está en la siguiente liga:</a:t>
            </a:r>
          </a:p>
          <a:p>
            <a:pPr marL="0" indent="0">
              <a:buNone/>
            </a:pPr>
            <a:endParaRPr lang="es-MX" sz="2400" dirty="0"/>
          </a:p>
          <a:p>
            <a:pPr marL="0" indent="0">
              <a:buNone/>
            </a:pPr>
            <a:endParaRPr lang="es-MX" sz="2400" dirty="0"/>
          </a:p>
          <a:p>
            <a:pPr marL="457200" lvl="1" indent="0">
              <a:buNone/>
            </a:pPr>
            <a:r>
              <a:rPr lang="en-US" sz="4500" dirty="0"/>
              <a:t>	https://</a:t>
            </a:r>
            <a:r>
              <a:rPr lang="en-US" sz="4500" dirty="0" err="1"/>
              <a:t>goo.gl</a:t>
            </a:r>
            <a:r>
              <a:rPr lang="en-US" sz="4500" dirty="0"/>
              <a:t>/2ka5gW</a:t>
            </a:r>
          </a:p>
          <a:p>
            <a:endParaRPr lang="en-US" sz="2400" dirty="0"/>
          </a:p>
        </p:txBody>
      </p:sp>
      <p:sp>
        <p:nvSpPr>
          <p:cNvPr id="10" name="Rectangle 9">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Checkmark">
            <a:extLst>
              <a:ext uri="{FF2B5EF4-FFF2-40B4-BE49-F238E27FC236}">
                <a16:creationId xmlns:a16="http://schemas.microsoft.com/office/drawing/2014/main" id="{6525427D-A5D4-49FA-8A84-E809823D036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13987" y="2857501"/>
            <a:ext cx="1142998" cy="1142998"/>
          </a:xfrm>
          <a:prstGeom prst="rect">
            <a:avLst/>
          </a:prstGeom>
        </p:spPr>
      </p:pic>
    </p:spTree>
    <p:extLst>
      <p:ext uri="{BB962C8B-B14F-4D97-AF65-F5344CB8AC3E}">
        <p14:creationId xmlns:p14="http://schemas.microsoft.com/office/powerpoint/2010/main" val="2717611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11">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3C1F1B7-6E59-FD49-A599-4E7AFE2FCBA8}"/>
              </a:ext>
            </a:extLst>
          </p:cNvPr>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200" kern="1200">
                <a:solidFill>
                  <a:schemeClr val="bg1"/>
                </a:solidFill>
                <a:latin typeface="+mj-lt"/>
                <a:ea typeface="+mj-ea"/>
                <a:cs typeface="+mj-cs"/>
              </a:rPr>
              <a:t>Una sala de competencias en unas finales mundiales del ACM ICPC</a:t>
            </a:r>
          </a:p>
        </p:txBody>
      </p:sp>
      <p:pic>
        <p:nvPicPr>
          <p:cNvPr id="7" name="Content Placeholder 3" descr="A crowd of people in a room&#10;&#10;Description automatically generated">
            <a:extLst>
              <a:ext uri="{FF2B5EF4-FFF2-40B4-BE49-F238E27FC236}">
                <a16:creationId xmlns:a16="http://schemas.microsoft.com/office/drawing/2014/main" id="{6FFAAD2C-C20C-154F-8C3A-87C02892E04F}"/>
              </a:ext>
            </a:extLst>
          </p:cNvPr>
          <p:cNvPicPr>
            <a:picLocks noGrp="1" noChangeAspect="1"/>
          </p:cNvPicPr>
          <p:nvPr>
            <p:ph idx="1"/>
          </p:nvPr>
        </p:nvPicPr>
        <p:blipFill rotWithShape="1">
          <a:blip r:embed="rId2"/>
          <a:srcRect t="9043" r="1" b="26896"/>
          <a:stretch/>
        </p:blipFill>
        <p:spPr>
          <a:xfrm>
            <a:off x="1523115" y="1675227"/>
            <a:ext cx="9145770" cy="4394199"/>
          </a:xfrm>
          <a:prstGeom prst="rect">
            <a:avLst/>
          </a:prstGeom>
        </p:spPr>
      </p:pic>
    </p:spTree>
    <p:extLst>
      <p:ext uri="{BB962C8B-B14F-4D97-AF65-F5344CB8AC3E}">
        <p14:creationId xmlns:p14="http://schemas.microsoft.com/office/powerpoint/2010/main" val="166398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55CA36-7AC8-D74B-B6E1-42639AD71DCC}"/>
              </a:ext>
            </a:extLst>
          </p:cNvPr>
          <p:cNvSpPr>
            <a:spLocks noGrp="1"/>
          </p:cNvSpPr>
          <p:nvPr>
            <p:ph type="title"/>
          </p:nvPr>
        </p:nvSpPr>
        <p:spPr>
          <a:xfrm>
            <a:off x="742950" y="742951"/>
            <a:ext cx="3476625" cy="4962524"/>
          </a:xfrm>
          <a:prstGeom prst="ellipse">
            <a:avLst/>
          </a:prstGeom>
        </p:spPr>
        <p:txBody>
          <a:bodyPr vert="horz" lIns="91440" tIns="45720" rIns="91440" bIns="45720" rtlCol="0" anchor="ctr">
            <a:normAutofit/>
          </a:bodyPr>
          <a:lstStyle/>
          <a:p>
            <a:pPr algn="ctr"/>
            <a:r>
              <a:rPr lang="en-US" sz="2500" kern="1200" dirty="0" err="1">
                <a:solidFill>
                  <a:srgbClr val="FFFFFF"/>
                </a:solidFill>
                <a:latin typeface="+mj-lt"/>
                <a:ea typeface="+mj-ea"/>
                <a:cs typeface="+mj-cs"/>
              </a:rPr>
              <a:t>Gekko</a:t>
            </a:r>
            <a:r>
              <a:rPr lang="en-US" sz="2500" kern="1200" dirty="0">
                <a:solidFill>
                  <a:srgbClr val="FFFFFF"/>
                </a:solidFill>
                <a:latin typeface="+mj-lt"/>
                <a:ea typeface="+mj-ea"/>
                <a:cs typeface="+mj-cs"/>
              </a:rPr>
              <a:t>, Dan Pérez e </a:t>
            </a:r>
            <a:r>
              <a:rPr lang="en-US" sz="2500" kern="1200" dirty="0" err="1">
                <a:solidFill>
                  <a:srgbClr val="FFFFFF"/>
                </a:solidFill>
                <a:latin typeface="+mj-lt"/>
                <a:ea typeface="+mj-ea"/>
                <a:cs typeface="+mj-cs"/>
              </a:rPr>
              <a:t>int</a:t>
            </a:r>
            <a:r>
              <a:rPr lang="en-US" sz="2500" kern="1200" dirty="0">
                <a:solidFill>
                  <a:srgbClr val="FFFFFF"/>
                </a:solidFill>
                <a:latin typeface="+mj-lt"/>
                <a:ea typeface="+mj-ea"/>
                <a:cs typeface="+mj-cs"/>
              </a:rPr>
              <a:t> </a:t>
            </a:r>
            <a:r>
              <a:rPr lang="en-US" sz="2500" kern="1200" dirty="0" err="1">
                <a:solidFill>
                  <a:srgbClr val="FFFFFF"/>
                </a:solidFill>
                <a:latin typeface="+mj-lt"/>
                <a:ea typeface="+mj-ea"/>
                <a:cs typeface="+mj-cs"/>
              </a:rPr>
              <a:t>ensos</a:t>
            </a:r>
            <a:r>
              <a:rPr lang="en-US" sz="2500" kern="1200" dirty="0">
                <a:solidFill>
                  <a:srgbClr val="FFFFFF"/>
                </a:solidFill>
                <a:latin typeface="+mj-lt"/>
                <a:ea typeface="+mj-ea"/>
                <a:cs typeface="+mj-cs"/>
              </a:rPr>
              <a:t>; </a:t>
            </a:r>
            <a:r>
              <a:rPr lang="en-US" sz="2500" kern="1200" dirty="0" err="1">
                <a:solidFill>
                  <a:srgbClr val="FFFFFF"/>
                </a:solidFill>
                <a:latin typeface="+mj-lt"/>
                <a:ea typeface="+mj-ea"/>
                <a:cs typeface="+mj-cs"/>
              </a:rPr>
              <a:t>en</a:t>
            </a:r>
            <a:r>
              <a:rPr lang="en-US" sz="2500" kern="1200" dirty="0">
                <a:solidFill>
                  <a:srgbClr val="FFFFFF"/>
                </a:solidFill>
                <a:latin typeface="+mj-lt"/>
                <a:ea typeface="+mj-ea"/>
                <a:cs typeface="+mj-cs"/>
              </a:rPr>
              <a:t> la final regional de México del ACM ICPC </a:t>
            </a:r>
            <a:r>
              <a:rPr lang="en-US" sz="2500" kern="1200" dirty="0" err="1">
                <a:solidFill>
                  <a:srgbClr val="FFFFFF"/>
                </a:solidFill>
                <a:latin typeface="+mj-lt"/>
                <a:ea typeface="+mj-ea"/>
                <a:cs typeface="+mj-cs"/>
              </a:rPr>
              <a:t>en</a:t>
            </a:r>
            <a:r>
              <a:rPr lang="en-US" sz="2500" kern="1200" dirty="0">
                <a:solidFill>
                  <a:srgbClr val="FFFFFF"/>
                </a:solidFill>
                <a:latin typeface="+mj-lt"/>
                <a:ea typeface="+mj-ea"/>
                <a:cs typeface="+mj-cs"/>
              </a:rPr>
              <a:t> </a:t>
            </a:r>
            <a:r>
              <a:rPr lang="en-US" sz="2500" kern="1200" dirty="0" err="1">
                <a:solidFill>
                  <a:srgbClr val="FFFFFF"/>
                </a:solidFill>
                <a:latin typeface="+mj-lt"/>
                <a:ea typeface="+mj-ea"/>
                <a:cs typeface="+mj-cs"/>
              </a:rPr>
              <a:t>noviembre</a:t>
            </a:r>
            <a:r>
              <a:rPr lang="en-US" sz="2500" kern="1200" dirty="0">
                <a:solidFill>
                  <a:srgbClr val="FFFFFF"/>
                </a:solidFill>
                <a:latin typeface="+mj-lt"/>
                <a:ea typeface="+mj-ea"/>
                <a:cs typeface="+mj-cs"/>
              </a:rPr>
              <a:t> de 2018</a:t>
            </a:r>
          </a:p>
        </p:txBody>
      </p:sp>
      <p:pic>
        <p:nvPicPr>
          <p:cNvPr id="4" name="Content Placeholder 3" descr="A group of people posing for the camera&#10;&#10;Description automatically generated">
            <a:extLst>
              <a:ext uri="{FF2B5EF4-FFF2-40B4-BE49-F238E27FC236}">
                <a16:creationId xmlns:a16="http://schemas.microsoft.com/office/drawing/2014/main" id="{10987F14-06A8-6248-B14F-97D7C7E36B9F}"/>
              </a:ext>
            </a:extLst>
          </p:cNvPr>
          <p:cNvPicPr>
            <a:picLocks noGrp="1" noChangeAspect="1"/>
          </p:cNvPicPr>
          <p:nvPr>
            <p:ph idx="1"/>
          </p:nvPr>
        </p:nvPicPr>
        <p:blipFill>
          <a:blip r:embed="rId2"/>
          <a:stretch>
            <a:fillRect/>
          </a:stretch>
        </p:blipFill>
        <p:spPr>
          <a:xfrm>
            <a:off x="5153822" y="975392"/>
            <a:ext cx="6553545" cy="4915158"/>
          </a:xfrm>
          <a:prstGeom prst="rect">
            <a:avLst/>
          </a:prstGeom>
        </p:spPr>
      </p:pic>
    </p:spTree>
    <p:extLst>
      <p:ext uri="{BB962C8B-B14F-4D97-AF65-F5344CB8AC3E}">
        <p14:creationId xmlns:p14="http://schemas.microsoft.com/office/powerpoint/2010/main" val="558107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CCE88-A597-1342-BAE9-C77A350C0B41}"/>
              </a:ext>
            </a:extLst>
          </p:cNvPr>
          <p:cNvSpPr>
            <a:spLocks noGrp="1"/>
          </p:cNvSpPr>
          <p:nvPr>
            <p:ph type="title"/>
          </p:nvPr>
        </p:nvSpPr>
        <p:spPr>
          <a:xfrm>
            <a:off x="838200" y="365125"/>
            <a:ext cx="10515600" cy="1325563"/>
          </a:xfrm>
        </p:spPr>
        <p:txBody>
          <a:bodyPr>
            <a:normAutofit/>
          </a:bodyPr>
          <a:lstStyle/>
          <a:p>
            <a:r>
              <a:rPr lang="en-US" dirty="0"/>
              <a:t>El Tec Campus Puebla </a:t>
            </a:r>
            <a:r>
              <a:rPr lang="en-US" dirty="0" err="1"/>
              <a:t>en</a:t>
            </a:r>
            <a:r>
              <a:rPr lang="en-US" dirty="0"/>
              <a:t> el ACM ICPC</a:t>
            </a:r>
          </a:p>
        </p:txBody>
      </p:sp>
      <p:graphicFrame>
        <p:nvGraphicFramePr>
          <p:cNvPr id="5" name="Content Placeholder 2">
            <a:extLst>
              <a:ext uri="{FF2B5EF4-FFF2-40B4-BE49-F238E27FC236}">
                <a16:creationId xmlns:a16="http://schemas.microsoft.com/office/drawing/2014/main" id="{FD62AD9C-B2E3-4819-9777-CC1FEF728B1A}"/>
              </a:ext>
            </a:extLst>
          </p:cNvPr>
          <p:cNvGraphicFramePr>
            <a:graphicFrameLocks noGrp="1"/>
          </p:cNvGraphicFramePr>
          <p:nvPr>
            <p:ph idx="1"/>
            <p:extLst>
              <p:ext uri="{D42A27DB-BD31-4B8C-83A1-F6EECF244321}">
                <p14:modId xmlns:p14="http://schemas.microsoft.com/office/powerpoint/2010/main" val="23029990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105986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C151AFC-35ED-5A45-B3EF-13719FA280FF}"/>
              </a:ext>
            </a:extLst>
          </p:cNvPr>
          <p:cNvPicPr>
            <a:picLocks noChangeAspect="1"/>
          </p:cNvPicPr>
          <p:nvPr/>
        </p:nvPicPr>
        <p:blipFill>
          <a:blip r:embed="rId2"/>
          <a:stretch>
            <a:fillRect/>
          </a:stretch>
        </p:blipFill>
        <p:spPr>
          <a:xfrm>
            <a:off x="1237684" y="346167"/>
            <a:ext cx="1588946" cy="1588946"/>
          </a:xfrm>
          <a:prstGeom prst="rect">
            <a:avLst/>
          </a:prstGeom>
        </p:spPr>
      </p:pic>
      <p:pic>
        <p:nvPicPr>
          <p:cNvPr id="10" name="Picture 9">
            <a:extLst>
              <a:ext uri="{FF2B5EF4-FFF2-40B4-BE49-F238E27FC236}">
                <a16:creationId xmlns:a16="http://schemas.microsoft.com/office/drawing/2014/main" id="{01792608-31F3-CA45-AD67-F19CE4DFE222}"/>
              </a:ext>
            </a:extLst>
          </p:cNvPr>
          <p:cNvPicPr>
            <a:picLocks noChangeAspect="1"/>
          </p:cNvPicPr>
          <p:nvPr/>
        </p:nvPicPr>
        <p:blipFill>
          <a:blip r:embed="rId3"/>
          <a:stretch>
            <a:fillRect/>
          </a:stretch>
        </p:blipFill>
        <p:spPr>
          <a:xfrm>
            <a:off x="4384208" y="736630"/>
            <a:ext cx="3251032" cy="767018"/>
          </a:xfrm>
          <a:prstGeom prst="rect">
            <a:avLst/>
          </a:prstGeom>
        </p:spPr>
      </p:pic>
      <p:pic>
        <p:nvPicPr>
          <p:cNvPr id="9" name="Picture 8">
            <a:extLst>
              <a:ext uri="{FF2B5EF4-FFF2-40B4-BE49-F238E27FC236}">
                <a16:creationId xmlns:a16="http://schemas.microsoft.com/office/drawing/2014/main" id="{1C46C8A1-CDE1-B843-ACE2-F65CB61F9945}"/>
              </a:ext>
            </a:extLst>
          </p:cNvPr>
          <p:cNvPicPr>
            <a:picLocks noChangeAspect="1"/>
          </p:cNvPicPr>
          <p:nvPr/>
        </p:nvPicPr>
        <p:blipFill>
          <a:blip r:embed="rId4"/>
          <a:stretch>
            <a:fillRect/>
          </a:stretch>
        </p:blipFill>
        <p:spPr>
          <a:xfrm>
            <a:off x="8487106" y="905197"/>
            <a:ext cx="3286884" cy="427294"/>
          </a:xfrm>
          <a:prstGeom prst="rect">
            <a:avLst/>
          </a:prstGeom>
        </p:spPr>
      </p:pic>
      <p:pic>
        <p:nvPicPr>
          <p:cNvPr id="5" name="Picture 4" descr="A close up of a logo&#10;&#10;Description automatically generated">
            <a:extLst>
              <a:ext uri="{FF2B5EF4-FFF2-40B4-BE49-F238E27FC236}">
                <a16:creationId xmlns:a16="http://schemas.microsoft.com/office/drawing/2014/main" id="{026210BF-2CB3-A849-B527-60F102027071}"/>
              </a:ext>
            </a:extLst>
          </p:cNvPr>
          <p:cNvPicPr>
            <a:picLocks noChangeAspect="1"/>
          </p:cNvPicPr>
          <p:nvPr/>
        </p:nvPicPr>
        <p:blipFill>
          <a:blip r:embed="rId5"/>
          <a:stretch>
            <a:fillRect/>
          </a:stretch>
        </p:blipFill>
        <p:spPr>
          <a:xfrm>
            <a:off x="986804" y="2639045"/>
            <a:ext cx="2090703" cy="1588934"/>
          </a:xfrm>
          <a:prstGeom prst="rect">
            <a:avLst/>
          </a:prstGeom>
        </p:spPr>
      </p:pic>
      <p:pic>
        <p:nvPicPr>
          <p:cNvPr id="6" name="Picture 5" descr="A close up of a sign&#10;&#10;Description automatically generated">
            <a:extLst>
              <a:ext uri="{FF2B5EF4-FFF2-40B4-BE49-F238E27FC236}">
                <a16:creationId xmlns:a16="http://schemas.microsoft.com/office/drawing/2014/main" id="{C0CA1E9F-A9D2-654F-9C1C-A86437EFBD20}"/>
              </a:ext>
            </a:extLst>
          </p:cNvPr>
          <p:cNvPicPr>
            <a:picLocks noChangeAspect="1"/>
          </p:cNvPicPr>
          <p:nvPr/>
        </p:nvPicPr>
        <p:blipFill>
          <a:blip r:embed="rId6"/>
          <a:stretch>
            <a:fillRect/>
          </a:stretch>
        </p:blipFill>
        <p:spPr>
          <a:xfrm>
            <a:off x="417689" y="5138116"/>
            <a:ext cx="3225770" cy="1167503"/>
          </a:xfrm>
          <a:prstGeom prst="rect">
            <a:avLst/>
          </a:prstGeom>
        </p:spPr>
      </p:pic>
      <p:sp>
        <p:nvSpPr>
          <p:cNvPr id="49" name="Rectangle 36">
            <a:extLst>
              <a:ext uri="{FF2B5EF4-FFF2-40B4-BE49-F238E27FC236}">
                <a16:creationId xmlns:a16="http://schemas.microsoft.com/office/drawing/2014/main" id="{A5A17FC0-D416-4C8B-A9E6-5924D352B9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55127" y="2300641"/>
            <a:ext cx="4236873" cy="455736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9F64C53-EAA7-7742-8B5C-C1E9276754A2}"/>
              </a:ext>
            </a:extLst>
          </p:cNvPr>
          <p:cNvSpPr>
            <a:spLocks noGrp="1"/>
          </p:cNvSpPr>
          <p:nvPr>
            <p:ph type="title"/>
          </p:nvPr>
        </p:nvSpPr>
        <p:spPr>
          <a:xfrm>
            <a:off x="8282152" y="2916520"/>
            <a:ext cx="2840391" cy="2309364"/>
          </a:xfrm>
        </p:spPr>
        <p:txBody>
          <a:bodyPr vert="horz" lIns="91440" tIns="45720" rIns="91440" bIns="45720" rtlCol="0" anchor="b">
            <a:normAutofit/>
          </a:bodyPr>
          <a:lstStyle/>
          <a:p>
            <a:r>
              <a:rPr lang="en-US" sz="4100" kern="1200">
                <a:solidFill>
                  <a:srgbClr val="FFFFFF"/>
                </a:solidFill>
                <a:latin typeface="+mj-lt"/>
                <a:ea typeface="+mj-ea"/>
                <a:cs typeface="+mj-cs"/>
              </a:rPr>
              <a:t>Plataformas para practicar</a:t>
            </a:r>
          </a:p>
        </p:txBody>
      </p:sp>
      <p:sp>
        <p:nvSpPr>
          <p:cNvPr id="3" name="Content Placeholder 2">
            <a:extLst>
              <a:ext uri="{FF2B5EF4-FFF2-40B4-BE49-F238E27FC236}">
                <a16:creationId xmlns:a16="http://schemas.microsoft.com/office/drawing/2014/main" id="{8FC2E84C-59C0-EB48-8C74-EE066C7C52C1}"/>
              </a:ext>
            </a:extLst>
          </p:cNvPr>
          <p:cNvSpPr>
            <a:spLocks noGrp="1"/>
          </p:cNvSpPr>
          <p:nvPr>
            <p:ph idx="1"/>
          </p:nvPr>
        </p:nvSpPr>
        <p:spPr>
          <a:xfrm>
            <a:off x="8282150" y="5446617"/>
            <a:ext cx="3127972" cy="523776"/>
          </a:xfrm>
        </p:spPr>
        <p:txBody>
          <a:bodyPr vert="horz" lIns="91440" tIns="45720" rIns="91440" bIns="45720" rtlCol="0">
            <a:normAutofit fontScale="77500" lnSpcReduction="20000"/>
          </a:bodyPr>
          <a:lstStyle/>
          <a:p>
            <a:pPr marL="0" indent="0">
              <a:buNone/>
            </a:pPr>
            <a:endParaRPr lang="en-US" sz="1400" kern="1200" dirty="0">
              <a:solidFill>
                <a:srgbClr val="FFFFFF"/>
              </a:solidFill>
              <a:latin typeface="+mn-lt"/>
              <a:ea typeface="+mn-ea"/>
              <a:cs typeface="+mn-cs"/>
            </a:endParaRPr>
          </a:p>
          <a:p>
            <a:pPr marL="0" indent="0">
              <a:buNone/>
            </a:pPr>
            <a:r>
              <a:rPr lang="en-US" sz="1400" kern="1200" dirty="0">
                <a:solidFill>
                  <a:srgbClr val="FFFFFF"/>
                </a:solidFill>
                <a:latin typeface="+mn-lt"/>
                <a:ea typeface="+mn-ea"/>
                <a:cs typeface="+mn-cs"/>
              </a:rPr>
              <a:t>¿Mi </a:t>
            </a:r>
            <a:r>
              <a:rPr lang="en-US" sz="1400" kern="1200" dirty="0" err="1">
                <a:solidFill>
                  <a:srgbClr val="FFFFFF"/>
                </a:solidFill>
                <a:latin typeface="+mn-lt"/>
                <a:ea typeface="+mn-ea"/>
                <a:cs typeface="+mn-cs"/>
              </a:rPr>
              <a:t>favorita</a:t>
            </a:r>
            <a:r>
              <a:rPr lang="en-US" sz="1400" kern="1200" dirty="0">
                <a:solidFill>
                  <a:srgbClr val="FFFFFF"/>
                </a:solidFill>
                <a:latin typeface="+mn-lt"/>
                <a:ea typeface="+mn-ea"/>
                <a:cs typeface="+mn-cs"/>
              </a:rPr>
              <a:t>? </a:t>
            </a:r>
            <a:r>
              <a:rPr lang="en-US" sz="1400" b="1" kern="1200" dirty="0" err="1">
                <a:solidFill>
                  <a:srgbClr val="FFFFFF"/>
                </a:solidFill>
                <a:latin typeface="+mn-lt"/>
                <a:ea typeface="+mn-ea"/>
                <a:cs typeface="+mn-cs"/>
              </a:rPr>
              <a:t>Codeforces</a:t>
            </a:r>
            <a:r>
              <a:rPr lang="en-US" sz="1400" kern="1200" dirty="0">
                <a:solidFill>
                  <a:srgbClr val="FFFFFF"/>
                </a:solidFill>
                <a:latin typeface="+mn-lt"/>
                <a:ea typeface="+mn-ea"/>
                <a:cs typeface="+mn-cs"/>
              </a:rPr>
              <a:t>, el </a:t>
            </a:r>
            <a:r>
              <a:rPr lang="en-US" sz="1400" kern="1200" dirty="0" err="1">
                <a:solidFill>
                  <a:srgbClr val="FFFFFF"/>
                </a:solidFill>
                <a:latin typeface="+mn-lt"/>
                <a:ea typeface="+mn-ea"/>
                <a:cs typeface="+mn-cs"/>
              </a:rPr>
              <a:t>gimnasio</a:t>
            </a:r>
            <a:r>
              <a:rPr lang="en-US" sz="1400" kern="1200" dirty="0">
                <a:solidFill>
                  <a:srgbClr val="FFFFFF"/>
                </a:solidFill>
                <a:latin typeface="+mn-lt"/>
                <a:ea typeface="+mn-ea"/>
                <a:cs typeface="+mn-cs"/>
              </a:rPr>
              <a:t> de </a:t>
            </a:r>
            <a:r>
              <a:rPr lang="en-US" sz="1400" kern="1200" dirty="0" err="1">
                <a:solidFill>
                  <a:srgbClr val="FFFFFF"/>
                </a:solidFill>
                <a:latin typeface="+mn-lt"/>
                <a:ea typeface="+mn-ea"/>
                <a:cs typeface="+mn-cs"/>
              </a:rPr>
              <a:t>los</a:t>
            </a:r>
            <a:r>
              <a:rPr lang="en-US" sz="1400" kern="1200" dirty="0">
                <a:solidFill>
                  <a:srgbClr val="FFFFFF"/>
                </a:solidFill>
                <a:latin typeface="+mn-lt"/>
                <a:ea typeface="+mn-ea"/>
                <a:cs typeface="+mn-cs"/>
              </a:rPr>
              <a:t> </a:t>
            </a:r>
            <a:r>
              <a:rPr lang="en-US" sz="1400" kern="1200" dirty="0" err="1">
                <a:solidFill>
                  <a:srgbClr val="FFFFFF"/>
                </a:solidFill>
                <a:latin typeface="+mn-lt"/>
                <a:ea typeface="+mn-ea"/>
                <a:cs typeface="+mn-cs"/>
              </a:rPr>
              <a:t>rusos</a:t>
            </a:r>
            <a:r>
              <a:rPr lang="en-US" sz="1400" kern="1200" dirty="0">
                <a:solidFill>
                  <a:srgbClr val="FFFFFF"/>
                </a:solidFill>
                <a:latin typeface="+mn-lt"/>
                <a:ea typeface="+mn-ea"/>
                <a:cs typeface="+mn-cs"/>
              </a:rPr>
              <a:t>.</a:t>
            </a:r>
          </a:p>
        </p:txBody>
      </p:sp>
      <p:cxnSp>
        <p:nvCxnSpPr>
          <p:cNvPr id="50" name="Straight Connector 38">
            <a:extLst>
              <a:ext uri="{FF2B5EF4-FFF2-40B4-BE49-F238E27FC236}">
                <a16:creationId xmlns:a16="http://schemas.microsoft.com/office/drawing/2014/main" id="{982DC870-E8E5-4050-B10C-CC24FC67E5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2285774"/>
            <a:ext cx="12188952" cy="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51" name="Straight Connector 40">
            <a:extLst>
              <a:ext uri="{FF2B5EF4-FFF2-40B4-BE49-F238E27FC236}">
                <a16:creationId xmlns:a16="http://schemas.microsoft.com/office/drawing/2014/main" id="{FF76A74F-C283-4DED-BD4D-086753B7CB0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571548"/>
            <a:ext cx="4064320" cy="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52" name="Straight Connector 42">
            <a:extLst>
              <a:ext uri="{FF2B5EF4-FFF2-40B4-BE49-F238E27FC236}">
                <a16:creationId xmlns:a16="http://schemas.microsoft.com/office/drawing/2014/main" id="{3B2791FB-B2F7-4BBE-B8D8-74C37FF9E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4319" y="-680"/>
            <a:ext cx="0" cy="6858003"/>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53" name="Straight Connector 44">
            <a:extLst>
              <a:ext uri="{FF2B5EF4-FFF2-40B4-BE49-F238E27FC236}">
                <a16:creationId xmlns:a16="http://schemas.microsoft.com/office/drawing/2014/main" id="{9891B5DE-6811-4844-BB18-472A3F360E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20742" y="-680"/>
            <a:ext cx="0" cy="224028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840612ED-7108-624E-B5B7-5FAC1B9E8B51}"/>
              </a:ext>
            </a:extLst>
          </p:cNvPr>
          <p:cNvPicPr>
            <a:picLocks noChangeAspect="1"/>
          </p:cNvPicPr>
          <p:nvPr/>
        </p:nvPicPr>
        <p:blipFill>
          <a:blip r:embed="rId7"/>
          <a:stretch>
            <a:fillRect/>
          </a:stretch>
        </p:blipFill>
        <p:spPr>
          <a:xfrm>
            <a:off x="4449829" y="2984430"/>
            <a:ext cx="3179408" cy="3179408"/>
          </a:xfrm>
          <a:prstGeom prst="rect">
            <a:avLst/>
          </a:prstGeom>
        </p:spPr>
      </p:pic>
      <p:cxnSp>
        <p:nvCxnSpPr>
          <p:cNvPr id="54" name="Straight Connector 46">
            <a:extLst>
              <a:ext uri="{FF2B5EF4-FFF2-40B4-BE49-F238E27FC236}">
                <a16:creationId xmlns:a16="http://schemas.microsoft.com/office/drawing/2014/main" id="{77A9CA3A-7216-41E0-B3CD-058077FD39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340636" y="5336249"/>
            <a:ext cx="1892695" cy="0"/>
          </a:xfrm>
          <a:prstGeom prst="line">
            <a:avLst/>
          </a:prstGeom>
          <a:ln w="15875">
            <a:solidFill>
              <a:srgbClr val="FFFFFF">
                <a:alpha val="75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69313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8AC6597-1A25-F64A-96B6-DC668323EB47}"/>
              </a:ext>
            </a:extLst>
          </p:cNvPr>
          <p:cNvSpPr>
            <a:spLocks noGrp="1"/>
          </p:cNvSpPr>
          <p:nvPr>
            <p:ph type="title"/>
          </p:nvPr>
        </p:nvSpPr>
        <p:spPr>
          <a:xfrm>
            <a:off x="863029" y="1012004"/>
            <a:ext cx="3416158" cy="4795408"/>
          </a:xfrm>
        </p:spPr>
        <p:txBody>
          <a:bodyPr>
            <a:normAutofit/>
          </a:bodyPr>
          <a:lstStyle/>
          <a:p>
            <a:r>
              <a:rPr lang="en-US" sz="4100">
                <a:solidFill>
                  <a:srgbClr val="FFFFFF"/>
                </a:solidFill>
              </a:rPr>
              <a:t>¿Por qué participar en competencias?</a:t>
            </a:r>
          </a:p>
        </p:txBody>
      </p:sp>
      <p:graphicFrame>
        <p:nvGraphicFramePr>
          <p:cNvPr id="5" name="Content Placeholder 2">
            <a:extLst>
              <a:ext uri="{FF2B5EF4-FFF2-40B4-BE49-F238E27FC236}">
                <a16:creationId xmlns:a16="http://schemas.microsoft.com/office/drawing/2014/main" id="{F0F169AA-8961-4A57-B6D8-55679C9C1DED}"/>
              </a:ext>
            </a:extLst>
          </p:cNvPr>
          <p:cNvGraphicFramePr>
            <a:graphicFrameLocks noGrp="1"/>
          </p:cNvGraphicFramePr>
          <p:nvPr>
            <p:ph idx="1"/>
            <p:extLst>
              <p:ext uri="{D42A27DB-BD31-4B8C-83A1-F6EECF244321}">
                <p14:modId xmlns:p14="http://schemas.microsoft.com/office/powerpoint/2010/main" val="1025041352"/>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7626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5B064E-54A1-A640-B8B2-ACBBF0D4CED7}"/>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Mec</a:t>
            </a:r>
            <a:r>
              <a:rPr lang="ru-RU">
                <a:solidFill>
                  <a:schemeClr val="accent1"/>
                </a:solidFill>
              </a:rPr>
              <a:t>á</a:t>
            </a:r>
            <a:r>
              <a:rPr lang="es-ES">
                <a:solidFill>
                  <a:schemeClr val="accent1"/>
                </a:solidFill>
              </a:rPr>
              <a:t>nica de un concurso</a:t>
            </a:r>
            <a:endParaRPr lang="en-US">
              <a:solidFill>
                <a:schemeClr val="accent1"/>
              </a:solidFill>
            </a:endParaRP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113E9D2-CB39-8140-BEF8-A6F5E2649841}"/>
              </a:ext>
            </a:extLst>
          </p:cNvPr>
          <p:cNvSpPr>
            <a:spLocks noGrp="1"/>
          </p:cNvSpPr>
          <p:nvPr>
            <p:ph idx="1"/>
          </p:nvPr>
        </p:nvSpPr>
        <p:spPr>
          <a:xfrm>
            <a:off x="4976031" y="963877"/>
            <a:ext cx="6377769" cy="4930246"/>
          </a:xfrm>
        </p:spPr>
        <p:txBody>
          <a:bodyPr anchor="ctr">
            <a:normAutofit/>
          </a:bodyPr>
          <a:lstStyle/>
          <a:p>
            <a:pPr marL="514350" indent="-514350">
              <a:buAutoNum type="arabicPeriod"/>
            </a:pPr>
            <a:r>
              <a:rPr lang="en-US" sz="2400" dirty="0"/>
              <a:t>Leer un </a:t>
            </a:r>
            <a:r>
              <a:rPr lang="en-US" sz="2400" dirty="0" err="1"/>
              <a:t>problema</a:t>
            </a:r>
            <a:endParaRPr lang="en-US" sz="2400" dirty="0"/>
          </a:p>
          <a:p>
            <a:pPr marL="514350" indent="-514350">
              <a:buAutoNum type="arabicPeriod"/>
            </a:pPr>
            <a:r>
              <a:rPr lang="en-US" sz="2400" dirty="0"/>
              <a:t>Resolver el </a:t>
            </a:r>
            <a:r>
              <a:rPr lang="en-US" sz="2400" dirty="0" err="1"/>
              <a:t>problema</a:t>
            </a:r>
            <a:endParaRPr lang="en-US" sz="2400" dirty="0"/>
          </a:p>
          <a:p>
            <a:pPr marL="514350" indent="-514350">
              <a:buAutoNum type="arabicPeriod"/>
            </a:pPr>
            <a:r>
              <a:rPr lang="en-US" sz="2400" dirty="0" err="1"/>
              <a:t>Programar</a:t>
            </a:r>
            <a:r>
              <a:rPr lang="en-US" sz="2400" dirty="0"/>
              <a:t> la </a:t>
            </a:r>
            <a:r>
              <a:rPr lang="en-US" sz="2400" dirty="0" err="1"/>
              <a:t>solución</a:t>
            </a:r>
            <a:endParaRPr lang="en-US" sz="2400" dirty="0"/>
          </a:p>
          <a:p>
            <a:pPr marL="514350" indent="-514350">
              <a:buAutoNum type="arabicPeriod"/>
            </a:pPr>
            <a:r>
              <a:rPr lang="en-US" sz="2400" dirty="0" err="1"/>
              <a:t>Enviar</a:t>
            </a:r>
            <a:r>
              <a:rPr lang="en-US" sz="2400" dirty="0"/>
              <a:t> la </a:t>
            </a:r>
            <a:r>
              <a:rPr lang="en-US" sz="2400" dirty="0" err="1"/>
              <a:t>solución</a:t>
            </a:r>
            <a:endParaRPr lang="en-US" sz="2400" dirty="0"/>
          </a:p>
          <a:p>
            <a:pPr marL="514350" indent="-514350">
              <a:buAutoNum type="arabicPeriod"/>
            </a:pPr>
            <a:r>
              <a:rPr lang="en-US" sz="2400" dirty="0" err="1"/>
              <a:t>En</a:t>
            </a:r>
            <a:r>
              <a:rPr lang="en-US" sz="2400" dirty="0"/>
              <a:t> </a:t>
            </a:r>
            <a:r>
              <a:rPr lang="en-US" sz="2400" dirty="0" err="1"/>
              <a:t>caso</a:t>
            </a:r>
            <a:r>
              <a:rPr lang="en-US" sz="2400" dirty="0"/>
              <a:t> de que el </a:t>
            </a:r>
            <a:r>
              <a:rPr lang="en-US" sz="2400" dirty="0" err="1"/>
              <a:t>veredicto</a:t>
            </a:r>
            <a:r>
              <a:rPr lang="en-US" sz="2400" dirty="0"/>
              <a:t> sea </a:t>
            </a:r>
            <a:r>
              <a:rPr lang="en-US" sz="2400" dirty="0" err="1"/>
              <a:t>aceptado</a:t>
            </a:r>
            <a:r>
              <a:rPr lang="en-US" sz="2400" dirty="0"/>
              <a:t>, </a:t>
            </a:r>
            <a:r>
              <a:rPr lang="en-US" sz="2400" dirty="0" err="1"/>
              <a:t>continuar</a:t>
            </a:r>
            <a:r>
              <a:rPr lang="en-US" sz="2400" dirty="0"/>
              <a:t> con </a:t>
            </a:r>
            <a:r>
              <a:rPr lang="en-US" sz="2400" dirty="0" err="1"/>
              <a:t>otro</a:t>
            </a:r>
            <a:r>
              <a:rPr lang="en-US" sz="2400" dirty="0"/>
              <a:t> </a:t>
            </a:r>
            <a:r>
              <a:rPr lang="en-US" sz="2400" dirty="0" err="1"/>
              <a:t>problema</a:t>
            </a:r>
            <a:r>
              <a:rPr lang="en-US" sz="2400" dirty="0"/>
              <a:t>.</a:t>
            </a:r>
          </a:p>
          <a:p>
            <a:pPr marL="971550" lvl="1" indent="-514350">
              <a:buAutoNum type="arabicPeriod"/>
            </a:pPr>
            <a:r>
              <a:rPr lang="en-US" dirty="0" err="1"/>
              <a:t>Veredictos</a:t>
            </a:r>
            <a:r>
              <a:rPr lang="en-US" dirty="0"/>
              <a:t> </a:t>
            </a:r>
            <a:r>
              <a:rPr lang="en-US" dirty="0" err="1"/>
              <a:t>posibles</a:t>
            </a:r>
            <a:r>
              <a:rPr lang="en-US" dirty="0"/>
              <a:t>: Accepted, Wrong Answer, Time Limit Exceeded, Memory Limit Exceeded, Runtime Error, Presentation Error</a:t>
            </a:r>
          </a:p>
        </p:txBody>
      </p:sp>
    </p:spTree>
    <p:extLst>
      <p:ext uri="{BB962C8B-B14F-4D97-AF65-F5344CB8AC3E}">
        <p14:creationId xmlns:p14="http://schemas.microsoft.com/office/powerpoint/2010/main" val="3095108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9B9A60D-ACB4-5445-BAEC-09A26A46BE87}"/>
              </a:ext>
            </a:extLst>
          </p:cNvPr>
          <p:cNvSpPr>
            <a:spLocks noGrp="1"/>
          </p:cNvSpPr>
          <p:nvPr>
            <p:ph type="title"/>
          </p:nvPr>
        </p:nvSpPr>
        <p:spPr>
          <a:xfrm>
            <a:off x="6094105" y="802955"/>
            <a:ext cx="4977976" cy="1454051"/>
          </a:xfrm>
        </p:spPr>
        <p:txBody>
          <a:bodyPr>
            <a:normAutofit/>
          </a:bodyPr>
          <a:lstStyle/>
          <a:p>
            <a:r>
              <a:rPr lang="en-US" sz="4200" dirty="0" err="1">
                <a:solidFill>
                  <a:srgbClr val="000000"/>
                </a:solidFill>
              </a:rPr>
              <a:t>Ejemplo</a:t>
            </a:r>
            <a:r>
              <a:rPr lang="en-US" sz="4200" dirty="0">
                <a:solidFill>
                  <a:srgbClr val="000000"/>
                </a:solidFill>
              </a:rPr>
              <a:t> de </a:t>
            </a:r>
            <a:r>
              <a:rPr lang="en-US" sz="4200" dirty="0" err="1">
                <a:solidFill>
                  <a:srgbClr val="000000"/>
                </a:solidFill>
              </a:rPr>
              <a:t>problema</a:t>
            </a:r>
            <a:r>
              <a:rPr lang="en-US" sz="4200" dirty="0">
                <a:solidFill>
                  <a:srgbClr val="000000"/>
                </a:solidFill>
              </a:rPr>
              <a:t> #1</a:t>
            </a:r>
          </a:p>
        </p:txBody>
      </p:sp>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Head with Gears">
            <a:extLst>
              <a:ext uri="{FF2B5EF4-FFF2-40B4-BE49-F238E27FC236}">
                <a16:creationId xmlns:a16="http://schemas.microsoft.com/office/drawing/2014/main" id="{9A8ABB5C-BE80-4191-98A6-64A724B35F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0254" y="1629089"/>
            <a:ext cx="3620021" cy="3620021"/>
          </a:xfrm>
          <a:prstGeom prst="rect">
            <a:avLst/>
          </a:prstGeom>
        </p:spPr>
      </p:pic>
      <p:sp>
        <p:nvSpPr>
          <p:cNvPr id="3" name="Content Placeholder 2">
            <a:extLst>
              <a:ext uri="{FF2B5EF4-FFF2-40B4-BE49-F238E27FC236}">
                <a16:creationId xmlns:a16="http://schemas.microsoft.com/office/drawing/2014/main" id="{15E4C3E0-8D69-B74B-9728-A4AA4F442EA9}"/>
              </a:ext>
            </a:extLst>
          </p:cNvPr>
          <p:cNvSpPr>
            <a:spLocks noGrp="1"/>
          </p:cNvSpPr>
          <p:nvPr>
            <p:ph idx="1"/>
          </p:nvPr>
        </p:nvSpPr>
        <p:spPr>
          <a:xfrm>
            <a:off x="6090574" y="2421682"/>
            <a:ext cx="4977578" cy="3639289"/>
          </a:xfrm>
        </p:spPr>
        <p:txBody>
          <a:bodyPr anchor="ctr">
            <a:normAutofit fontScale="62500" lnSpcReduction="20000"/>
          </a:bodyPr>
          <a:lstStyle/>
          <a:p>
            <a:pPr marL="0" indent="0">
              <a:lnSpc>
                <a:spcPct val="170000"/>
              </a:lnSpc>
              <a:buNone/>
            </a:pPr>
            <a:r>
              <a:rPr lang="en-US" sz="3000" i="1" dirty="0">
                <a:solidFill>
                  <a:srgbClr val="000000"/>
                </a:solidFill>
              </a:rPr>
              <a:t>Dado un </a:t>
            </a:r>
            <a:r>
              <a:rPr lang="en-US" sz="3000" i="1" dirty="0" err="1">
                <a:solidFill>
                  <a:srgbClr val="000000"/>
                </a:solidFill>
              </a:rPr>
              <a:t>rango</a:t>
            </a:r>
            <a:r>
              <a:rPr lang="en-US" sz="3000" i="1" dirty="0">
                <a:solidFill>
                  <a:srgbClr val="000000"/>
                </a:solidFill>
              </a:rPr>
              <a:t> </a:t>
            </a:r>
            <a:r>
              <a:rPr lang="en-US" sz="3000" i="1" dirty="0" err="1">
                <a:solidFill>
                  <a:srgbClr val="000000"/>
                </a:solidFill>
              </a:rPr>
              <a:t>especificado</a:t>
            </a:r>
            <a:r>
              <a:rPr lang="en-US" sz="3000" i="1" dirty="0">
                <a:solidFill>
                  <a:srgbClr val="000000"/>
                </a:solidFill>
              </a:rPr>
              <a:t> </a:t>
            </a:r>
            <a:r>
              <a:rPr lang="en-US" sz="3000" i="1" dirty="0" err="1">
                <a:solidFill>
                  <a:srgbClr val="000000"/>
                </a:solidFill>
              </a:rPr>
              <a:t>por</a:t>
            </a:r>
            <a:r>
              <a:rPr lang="en-US" sz="3000" i="1" dirty="0">
                <a:solidFill>
                  <a:srgbClr val="000000"/>
                </a:solidFill>
              </a:rPr>
              <a:t> dos </a:t>
            </a:r>
            <a:r>
              <a:rPr lang="en-US" sz="3000" i="1" dirty="0" err="1">
                <a:solidFill>
                  <a:srgbClr val="000000"/>
                </a:solidFill>
              </a:rPr>
              <a:t>enteros</a:t>
            </a:r>
            <a:r>
              <a:rPr lang="en-US" sz="3000" i="1" dirty="0">
                <a:solidFill>
                  <a:srgbClr val="000000"/>
                </a:solidFill>
              </a:rPr>
              <a:t> 1 &lt;= a, b &lt;= 10^16, ¿</a:t>
            </a:r>
            <a:r>
              <a:rPr lang="en-US" sz="3000" i="1" dirty="0" err="1">
                <a:solidFill>
                  <a:srgbClr val="000000"/>
                </a:solidFill>
              </a:rPr>
              <a:t>cuántos</a:t>
            </a:r>
            <a:r>
              <a:rPr lang="en-US" sz="3000" i="1" dirty="0">
                <a:solidFill>
                  <a:srgbClr val="000000"/>
                </a:solidFill>
              </a:rPr>
              <a:t> </a:t>
            </a:r>
            <a:r>
              <a:rPr lang="en-US" sz="3000" i="1" dirty="0" err="1">
                <a:solidFill>
                  <a:srgbClr val="000000"/>
                </a:solidFill>
              </a:rPr>
              <a:t>números</a:t>
            </a:r>
            <a:r>
              <a:rPr lang="en-US" sz="3000" i="1" dirty="0">
                <a:solidFill>
                  <a:srgbClr val="000000"/>
                </a:solidFill>
              </a:rPr>
              <a:t> </a:t>
            </a:r>
            <a:r>
              <a:rPr lang="en-US" sz="3000" i="1" dirty="0" err="1">
                <a:solidFill>
                  <a:srgbClr val="000000"/>
                </a:solidFill>
              </a:rPr>
              <a:t>en</a:t>
            </a:r>
            <a:r>
              <a:rPr lang="en-US" sz="3000" i="1" dirty="0">
                <a:solidFill>
                  <a:srgbClr val="000000"/>
                </a:solidFill>
              </a:rPr>
              <a:t> ese </a:t>
            </a:r>
            <a:r>
              <a:rPr lang="en-US" sz="3000" i="1" dirty="0" err="1">
                <a:solidFill>
                  <a:srgbClr val="000000"/>
                </a:solidFill>
              </a:rPr>
              <a:t>rango</a:t>
            </a:r>
            <a:r>
              <a:rPr lang="en-US" sz="3000" i="1" dirty="0">
                <a:solidFill>
                  <a:srgbClr val="000000"/>
                </a:solidFill>
              </a:rPr>
              <a:t> (</a:t>
            </a:r>
            <a:r>
              <a:rPr lang="en-US" sz="3000" i="1" dirty="0" err="1">
                <a:solidFill>
                  <a:srgbClr val="000000"/>
                </a:solidFill>
              </a:rPr>
              <a:t>inclusivo</a:t>
            </a:r>
            <a:r>
              <a:rPr lang="en-US" sz="3000" i="1" dirty="0">
                <a:solidFill>
                  <a:srgbClr val="000000"/>
                </a:solidFill>
              </a:rPr>
              <a:t>) </a:t>
            </a:r>
            <a:r>
              <a:rPr lang="en-US" sz="3000" i="1" dirty="0" err="1">
                <a:solidFill>
                  <a:srgbClr val="000000"/>
                </a:solidFill>
              </a:rPr>
              <a:t>tienen</a:t>
            </a:r>
            <a:r>
              <a:rPr lang="en-US" sz="3000" i="1" dirty="0">
                <a:solidFill>
                  <a:srgbClr val="000000"/>
                </a:solidFill>
              </a:rPr>
              <a:t> </a:t>
            </a:r>
            <a:r>
              <a:rPr lang="en-US" sz="3000" i="1" dirty="0" err="1">
                <a:solidFill>
                  <a:srgbClr val="000000"/>
                </a:solidFill>
              </a:rPr>
              <a:t>una</a:t>
            </a:r>
            <a:r>
              <a:rPr lang="en-US" sz="3000" i="1" dirty="0">
                <a:solidFill>
                  <a:srgbClr val="000000"/>
                </a:solidFill>
              </a:rPr>
              <a:t> </a:t>
            </a:r>
            <a:r>
              <a:rPr lang="en-US" sz="3000" i="1" dirty="0" err="1">
                <a:solidFill>
                  <a:srgbClr val="000000"/>
                </a:solidFill>
              </a:rPr>
              <a:t>cantidad</a:t>
            </a:r>
            <a:r>
              <a:rPr lang="en-US" sz="3000" i="1" dirty="0">
                <a:solidFill>
                  <a:srgbClr val="000000"/>
                </a:solidFill>
              </a:rPr>
              <a:t> par de </a:t>
            </a:r>
            <a:r>
              <a:rPr lang="en-US" sz="3000" i="1" dirty="0" err="1">
                <a:solidFill>
                  <a:srgbClr val="000000"/>
                </a:solidFill>
              </a:rPr>
              <a:t>divisores</a:t>
            </a:r>
            <a:r>
              <a:rPr lang="en-US" sz="3000" i="1" dirty="0">
                <a:solidFill>
                  <a:srgbClr val="000000"/>
                </a:solidFill>
              </a:rPr>
              <a:t>?</a:t>
            </a:r>
            <a:endParaRPr lang="en-US" sz="1700" i="1" dirty="0">
              <a:solidFill>
                <a:srgbClr val="000000"/>
              </a:solidFill>
            </a:endParaRPr>
          </a:p>
          <a:p>
            <a:pPr marL="0" indent="0">
              <a:buNone/>
            </a:pPr>
            <a:endParaRPr lang="en-US" sz="1700" dirty="0">
              <a:solidFill>
                <a:srgbClr val="000000"/>
              </a:solidFill>
            </a:endParaRPr>
          </a:p>
          <a:p>
            <a:pPr marL="0" indent="0">
              <a:buNone/>
            </a:pPr>
            <a:endParaRPr lang="en-US" sz="1700" dirty="0">
              <a:solidFill>
                <a:srgbClr val="000000"/>
              </a:solidFill>
            </a:endParaRPr>
          </a:p>
          <a:p>
            <a:pPr marL="0" indent="0">
              <a:buNone/>
            </a:pPr>
            <a:endParaRPr lang="en-US" sz="1700" dirty="0">
              <a:solidFill>
                <a:srgbClr val="000000"/>
              </a:solidFill>
            </a:endParaRPr>
          </a:p>
          <a:p>
            <a:pPr marL="0" indent="0">
              <a:buNone/>
            </a:pPr>
            <a:endParaRPr lang="en-US" sz="1700" dirty="0">
              <a:solidFill>
                <a:srgbClr val="000000"/>
              </a:solidFill>
            </a:endParaRPr>
          </a:p>
          <a:p>
            <a:pPr marL="0" indent="0">
              <a:buNone/>
            </a:pPr>
            <a:endParaRPr lang="en-US" sz="1700" dirty="0">
              <a:solidFill>
                <a:srgbClr val="000000"/>
              </a:solidFill>
            </a:endParaRPr>
          </a:p>
          <a:p>
            <a:pPr marL="0" indent="0">
              <a:buNone/>
            </a:pPr>
            <a:r>
              <a:rPr lang="en-US" sz="1700" dirty="0">
                <a:solidFill>
                  <a:srgbClr val="000000"/>
                </a:solidFill>
              </a:rPr>
              <a:t>* </a:t>
            </a:r>
            <a:r>
              <a:rPr lang="en-US" sz="1700" dirty="0" err="1">
                <a:solidFill>
                  <a:srgbClr val="000000"/>
                </a:solidFill>
              </a:rPr>
              <a:t>Problema</a:t>
            </a:r>
            <a:r>
              <a:rPr lang="en-US" sz="1700" dirty="0">
                <a:solidFill>
                  <a:srgbClr val="000000"/>
                </a:solidFill>
              </a:rPr>
              <a:t> de la </a:t>
            </a:r>
            <a:r>
              <a:rPr lang="en-US" sz="1700" dirty="0" err="1">
                <a:solidFill>
                  <a:srgbClr val="000000"/>
                </a:solidFill>
              </a:rPr>
              <a:t>eliminatoria</a:t>
            </a:r>
            <a:r>
              <a:rPr lang="en-US" sz="1700" dirty="0">
                <a:solidFill>
                  <a:srgbClr val="000000"/>
                </a:solidFill>
              </a:rPr>
              <a:t> para el regional del ACM ICPC </a:t>
            </a:r>
            <a:r>
              <a:rPr lang="en-US" sz="1700" dirty="0" err="1">
                <a:solidFill>
                  <a:srgbClr val="000000"/>
                </a:solidFill>
              </a:rPr>
              <a:t>en</a:t>
            </a:r>
            <a:r>
              <a:rPr lang="en-US" sz="1700" dirty="0">
                <a:solidFill>
                  <a:srgbClr val="000000"/>
                </a:solidFill>
              </a:rPr>
              <a:t> </a:t>
            </a:r>
            <a:r>
              <a:rPr lang="en-US" sz="1700" dirty="0" err="1">
                <a:solidFill>
                  <a:srgbClr val="000000"/>
                </a:solidFill>
              </a:rPr>
              <a:t>septiembre</a:t>
            </a:r>
            <a:r>
              <a:rPr lang="en-US" sz="1700" dirty="0">
                <a:solidFill>
                  <a:srgbClr val="000000"/>
                </a:solidFill>
              </a:rPr>
              <a:t> de 2015.</a:t>
            </a:r>
          </a:p>
        </p:txBody>
      </p:sp>
    </p:spTree>
    <p:extLst>
      <p:ext uri="{BB962C8B-B14F-4D97-AF65-F5344CB8AC3E}">
        <p14:creationId xmlns:p14="http://schemas.microsoft.com/office/powerpoint/2010/main" val="30933036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9B9A60D-ACB4-5445-BAEC-09A26A46BE87}"/>
              </a:ext>
            </a:extLst>
          </p:cNvPr>
          <p:cNvSpPr>
            <a:spLocks noGrp="1"/>
          </p:cNvSpPr>
          <p:nvPr>
            <p:ph type="title"/>
          </p:nvPr>
        </p:nvSpPr>
        <p:spPr>
          <a:xfrm>
            <a:off x="6094105" y="802955"/>
            <a:ext cx="4977976" cy="1454051"/>
          </a:xfrm>
        </p:spPr>
        <p:txBody>
          <a:bodyPr>
            <a:normAutofit/>
          </a:bodyPr>
          <a:lstStyle/>
          <a:p>
            <a:r>
              <a:rPr lang="en-US" sz="4200" dirty="0" err="1">
                <a:solidFill>
                  <a:srgbClr val="000000"/>
                </a:solidFill>
              </a:rPr>
              <a:t>Ejemplo</a:t>
            </a:r>
            <a:r>
              <a:rPr lang="en-US" sz="4200" dirty="0">
                <a:solidFill>
                  <a:srgbClr val="000000"/>
                </a:solidFill>
              </a:rPr>
              <a:t> de </a:t>
            </a:r>
            <a:r>
              <a:rPr lang="en-US" sz="4200" dirty="0" err="1">
                <a:solidFill>
                  <a:srgbClr val="000000"/>
                </a:solidFill>
              </a:rPr>
              <a:t>problema</a:t>
            </a:r>
            <a:r>
              <a:rPr lang="en-US" sz="4200" dirty="0">
                <a:solidFill>
                  <a:srgbClr val="000000"/>
                </a:solidFill>
              </a:rPr>
              <a:t> #2</a:t>
            </a:r>
          </a:p>
        </p:txBody>
      </p:sp>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Head with Gears">
            <a:extLst>
              <a:ext uri="{FF2B5EF4-FFF2-40B4-BE49-F238E27FC236}">
                <a16:creationId xmlns:a16="http://schemas.microsoft.com/office/drawing/2014/main" id="{9A8ABB5C-BE80-4191-98A6-64A724B35F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0254" y="1629089"/>
            <a:ext cx="3620021" cy="3620021"/>
          </a:xfrm>
          <a:prstGeom prst="rect">
            <a:avLst/>
          </a:prstGeom>
        </p:spPr>
      </p:pic>
      <p:sp>
        <p:nvSpPr>
          <p:cNvPr id="3" name="Content Placeholder 2">
            <a:extLst>
              <a:ext uri="{FF2B5EF4-FFF2-40B4-BE49-F238E27FC236}">
                <a16:creationId xmlns:a16="http://schemas.microsoft.com/office/drawing/2014/main" id="{15E4C3E0-8D69-B74B-9728-A4AA4F442EA9}"/>
              </a:ext>
            </a:extLst>
          </p:cNvPr>
          <p:cNvSpPr>
            <a:spLocks noGrp="1"/>
          </p:cNvSpPr>
          <p:nvPr>
            <p:ph idx="1"/>
          </p:nvPr>
        </p:nvSpPr>
        <p:spPr>
          <a:xfrm>
            <a:off x="6090574" y="2421682"/>
            <a:ext cx="4977578" cy="3895035"/>
          </a:xfrm>
        </p:spPr>
        <p:txBody>
          <a:bodyPr anchor="ctr">
            <a:normAutofit fontScale="77500" lnSpcReduction="20000"/>
          </a:bodyPr>
          <a:lstStyle/>
          <a:p>
            <a:pPr marL="0" indent="0">
              <a:buNone/>
            </a:pPr>
            <a:r>
              <a:rPr lang="es-ES_tradnl" dirty="0" err="1"/>
              <a:t>Policarpio</a:t>
            </a:r>
            <a:r>
              <a:rPr lang="es-ES_tradnl" dirty="0"/>
              <a:t> tiene un listón de longitud n. Él desea cortarlo de tal manera que se satisfagan las siguientes dos condiciones:</a:t>
            </a:r>
          </a:p>
          <a:p>
            <a:endParaRPr lang="es-ES_tradnl" dirty="0"/>
          </a:p>
          <a:p>
            <a:pPr lvl="1"/>
            <a:r>
              <a:rPr lang="es-ES_tradnl" dirty="0"/>
              <a:t>Después de cada corte, cada pieza debe ser de longitud a, b o c.</a:t>
            </a:r>
          </a:p>
          <a:p>
            <a:pPr lvl="1"/>
            <a:r>
              <a:rPr lang="es-ES_tradnl" dirty="0"/>
              <a:t>La cantidad de cortes debe ser maximizada.</a:t>
            </a:r>
          </a:p>
          <a:p>
            <a:pPr marL="457200" lvl="1" indent="0">
              <a:buNone/>
            </a:pPr>
            <a:endParaRPr lang="es-ES_tradnl" dirty="0"/>
          </a:p>
          <a:p>
            <a:pPr marL="457200" lvl="1" indent="0">
              <a:buNone/>
            </a:pPr>
            <a:r>
              <a:rPr lang="es-ES_tradnl" dirty="0"/>
              <a:t>Dados n, a, b y c, ¿cuál es la máxima cantidad de cortes que puede obtener </a:t>
            </a:r>
            <a:r>
              <a:rPr lang="es-ES_tradnl" dirty="0" err="1"/>
              <a:t>Policarpio</a:t>
            </a:r>
            <a:r>
              <a:rPr lang="es-ES_tradnl" dirty="0"/>
              <a:t>?</a:t>
            </a:r>
            <a:endParaRPr lang="es-ES_tradnl" sz="1700" dirty="0">
              <a:solidFill>
                <a:srgbClr val="000000"/>
              </a:solidFill>
            </a:endParaRPr>
          </a:p>
          <a:p>
            <a:pPr marL="0" indent="0">
              <a:buNone/>
            </a:pPr>
            <a:endParaRPr lang="es-ES_tradnl" sz="1700" dirty="0">
              <a:solidFill>
                <a:srgbClr val="000000"/>
              </a:solidFill>
            </a:endParaRPr>
          </a:p>
          <a:p>
            <a:pPr marL="0" indent="0">
              <a:buNone/>
            </a:pPr>
            <a:r>
              <a:rPr lang="es-ES_tradnl" sz="1700" dirty="0">
                <a:solidFill>
                  <a:srgbClr val="000000"/>
                </a:solidFill>
              </a:rPr>
              <a:t>* Problema A de la </a:t>
            </a:r>
            <a:r>
              <a:rPr lang="en-US" sz="1700" dirty="0"/>
              <a:t>Educational </a:t>
            </a:r>
            <a:r>
              <a:rPr lang="en-US" sz="1700" dirty="0" err="1"/>
              <a:t>Codeforces</a:t>
            </a:r>
            <a:r>
              <a:rPr lang="en-US" sz="1700" dirty="0"/>
              <a:t> Round 15.</a:t>
            </a:r>
          </a:p>
          <a:p>
            <a:pPr marL="0" indent="0">
              <a:buNone/>
            </a:pPr>
            <a:endParaRPr lang="es-ES_tradnl" sz="1700" dirty="0">
              <a:solidFill>
                <a:srgbClr val="000000"/>
              </a:solidFill>
            </a:endParaRPr>
          </a:p>
        </p:txBody>
      </p:sp>
    </p:spTree>
    <p:extLst>
      <p:ext uri="{BB962C8B-B14F-4D97-AF65-F5344CB8AC3E}">
        <p14:creationId xmlns:p14="http://schemas.microsoft.com/office/powerpoint/2010/main" val="7040180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11">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3"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15"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16"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17C39CE5-7B39-D34A-A3A9-2C60D92928A7}"/>
              </a:ext>
            </a:extLst>
          </p:cNvPr>
          <p:cNvSpPr>
            <a:spLocks noGrp="1"/>
          </p:cNvSpPr>
          <p:nvPr>
            <p:ph type="title"/>
          </p:nvPr>
        </p:nvSpPr>
        <p:spPr>
          <a:xfrm>
            <a:off x="535020" y="685800"/>
            <a:ext cx="2780271" cy="5105400"/>
          </a:xfrm>
        </p:spPr>
        <p:txBody>
          <a:bodyPr>
            <a:normAutofit/>
          </a:bodyPr>
          <a:lstStyle/>
          <a:p>
            <a:r>
              <a:rPr lang="en-US" sz="4000" dirty="0" err="1">
                <a:solidFill>
                  <a:srgbClr val="FFFFFF"/>
                </a:solidFill>
              </a:rPr>
              <a:t>Tipos</a:t>
            </a:r>
            <a:r>
              <a:rPr lang="en-US" sz="4000" dirty="0">
                <a:solidFill>
                  <a:srgbClr val="FFFFFF"/>
                </a:solidFill>
              </a:rPr>
              <a:t> de </a:t>
            </a:r>
            <a:r>
              <a:rPr lang="en-US" sz="4000" dirty="0" err="1">
                <a:solidFill>
                  <a:srgbClr val="FFFFFF"/>
                </a:solidFill>
              </a:rPr>
              <a:t>problemas</a:t>
            </a:r>
            <a:endParaRPr lang="en-US" sz="4000" dirty="0">
              <a:solidFill>
                <a:srgbClr val="FFFFFF"/>
              </a:solidFill>
            </a:endParaRPr>
          </a:p>
        </p:txBody>
      </p:sp>
      <p:graphicFrame>
        <p:nvGraphicFramePr>
          <p:cNvPr id="5" name="Content Placeholder 2">
            <a:extLst>
              <a:ext uri="{FF2B5EF4-FFF2-40B4-BE49-F238E27FC236}">
                <a16:creationId xmlns:a16="http://schemas.microsoft.com/office/drawing/2014/main" id="{F48AF3F2-8747-4D4C-AFE4-D29087244421}"/>
              </a:ext>
            </a:extLst>
          </p:cNvPr>
          <p:cNvGraphicFramePr>
            <a:graphicFrameLocks noGrp="1"/>
          </p:cNvGraphicFramePr>
          <p:nvPr>
            <p:ph idx="1"/>
            <p:extLst>
              <p:ext uri="{D42A27DB-BD31-4B8C-83A1-F6EECF244321}">
                <p14:modId xmlns:p14="http://schemas.microsoft.com/office/powerpoint/2010/main" val="2330366786"/>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114547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5911E3A-C35B-4EF7-A355-B84E9A14A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0" name="Group 9">
            <a:extLst>
              <a:ext uri="{FF2B5EF4-FFF2-40B4-BE49-F238E27FC236}">
                <a16:creationId xmlns:a16="http://schemas.microsoft.com/office/drawing/2014/main" id="{E21ADB3D-AD65-44B4-847D-5E90E90A5D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CF580C70-814C-4845-B645-919BFFBD16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6">
              <a:extLst>
                <a:ext uri="{FF2B5EF4-FFF2-40B4-BE49-F238E27FC236}">
                  <a16:creationId xmlns:a16="http://schemas.microsoft.com/office/drawing/2014/main" id="{34D7BF57-4CAA-45B2-9EF0-0AA1FCF70B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7886F306-C03A-40C6-8FD5-DCE3D4595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8">
              <a:extLst>
                <a:ext uri="{FF2B5EF4-FFF2-40B4-BE49-F238E27FC236}">
                  <a16:creationId xmlns:a16="http://schemas.microsoft.com/office/drawing/2014/main" id="{2FDC9A36-C7C3-47D7-A64E-ED25C47EC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7" name="Freeform 9">
              <a:extLst>
                <a:ext uri="{FF2B5EF4-FFF2-40B4-BE49-F238E27FC236}">
                  <a16:creationId xmlns:a16="http://schemas.microsoft.com/office/drawing/2014/main" id="{BB19BC37-158A-43DC-9A9E-E45CC71954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077654CC-108F-48D5-B5E9-437F164F52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A3CF3A63-1C1E-4E85-A78A-FDC16431E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8740FC9A-72DD-4D9B-BA25-1CCED13524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7FBF5743-F2AE-4D0D-BCD1-01F7686D0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CED32316-D4F7-4795-BBE0-DEBB60E27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83B23C9-B9B7-4E93-9538-CBE316F83F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5B144260-9F2C-4ADB-A37C-1CFB4B428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53FF918D-79D3-4F55-A68C-0DD5880DA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B9FC1440-933F-44FE-8D77-4827DD0F99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0F67F308-A67C-4D2E-B081-59BB31D8E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80112F01-90EB-4AEC-A39C-5C6875FFB9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93F6B05-90EB-4C75-A0F0-C7247553BD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227B563B-E0C0-4D81-966D-B5E2DBAAE8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130DF93D-D1FF-477A-BDCE-C8B01C3B4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44ED67A1-C6FE-4AC8-8473-11DAC03DCD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213A54F3-15FA-4C8F-8ABF-CE77E72196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3" name="Group 32">
            <a:extLst>
              <a:ext uri="{FF2B5EF4-FFF2-40B4-BE49-F238E27FC236}">
                <a16:creationId xmlns:a16="http://schemas.microsoft.com/office/drawing/2014/main" id="{5F8A7F7F-DD1A-4F41-98AC-B9CE2A620C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34" name="Rectangle 33">
              <a:extLst>
                <a:ext uri="{FF2B5EF4-FFF2-40B4-BE49-F238E27FC236}">
                  <a16:creationId xmlns:a16="http://schemas.microsoft.com/office/drawing/2014/main" id="{CEF47228-EB7C-4EBA-BE01-DA6CB24102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Isosceles Triangle 22">
              <a:extLst>
                <a:ext uri="{FF2B5EF4-FFF2-40B4-BE49-F238E27FC236}">
                  <a16:creationId xmlns:a16="http://schemas.microsoft.com/office/drawing/2014/main" id="{3D2FD25A-EFFD-4F5C-9258-981F5907DE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6" name="Rectangle 35">
              <a:extLst>
                <a:ext uri="{FF2B5EF4-FFF2-40B4-BE49-F238E27FC236}">
                  <a16:creationId xmlns:a16="http://schemas.microsoft.com/office/drawing/2014/main" id="{DCF573BC-A06F-4036-A3A8-9D07DDE622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a:extLst>
              <a:ext uri="{FF2B5EF4-FFF2-40B4-BE49-F238E27FC236}">
                <a16:creationId xmlns:a16="http://schemas.microsoft.com/office/drawing/2014/main" id="{BF8CA184-3626-9D4C-9C59-AC16B97C79CB}"/>
              </a:ext>
            </a:extLst>
          </p:cNvPr>
          <p:cNvSpPr>
            <a:spLocks noGrp="1"/>
          </p:cNvSpPr>
          <p:nvPr>
            <p:ph type="title"/>
          </p:nvPr>
        </p:nvSpPr>
        <p:spPr>
          <a:xfrm>
            <a:off x="904877" y="2415322"/>
            <a:ext cx="3451730" cy="2399869"/>
          </a:xfrm>
        </p:spPr>
        <p:txBody>
          <a:bodyPr>
            <a:normAutofit/>
          </a:bodyPr>
          <a:lstStyle/>
          <a:p>
            <a:pPr algn="ctr"/>
            <a:r>
              <a:rPr lang="en-US" sz="4000">
                <a:solidFill>
                  <a:srgbClr val="FFFFFF"/>
                </a:solidFill>
              </a:rPr>
              <a:t>Regla #1</a:t>
            </a:r>
          </a:p>
        </p:txBody>
      </p:sp>
      <p:sp>
        <p:nvSpPr>
          <p:cNvPr id="3" name="Content Placeholder 2">
            <a:extLst>
              <a:ext uri="{FF2B5EF4-FFF2-40B4-BE49-F238E27FC236}">
                <a16:creationId xmlns:a16="http://schemas.microsoft.com/office/drawing/2014/main" id="{FD9A6B52-29E4-1642-8BDE-297970E90B1A}"/>
              </a:ext>
            </a:extLst>
          </p:cNvPr>
          <p:cNvSpPr>
            <a:spLocks noGrp="1"/>
          </p:cNvSpPr>
          <p:nvPr>
            <p:ph idx="1"/>
          </p:nvPr>
        </p:nvSpPr>
        <p:spPr>
          <a:xfrm>
            <a:off x="5120640" y="804672"/>
            <a:ext cx="6281928" cy="5248656"/>
          </a:xfrm>
        </p:spPr>
        <p:txBody>
          <a:bodyPr anchor="ctr">
            <a:normAutofit/>
          </a:bodyPr>
          <a:lstStyle/>
          <a:p>
            <a:r>
              <a:rPr lang="en-US" sz="2000"/>
              <a:t>Para empezar a programar la solución de un problema, debes haber resolver el problema (en tu mente, en hojas, con un compañero, etc.).</a:t>
            </a:r>
          </a:p>
        </p:txBody>
      </p:sp>
    </p:spTree>
    <p:extLst>
      <p:ext uri="{BB962C8B-B14F-4D97-AF65-F5344CB8AC3E}">
        <p14:creationId xmlns:p14="http://schemas.microsoft.com/office/powerpoint/2010/main" val="2052225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2A9EEA1-C2EC-394C-81F2-59A74581982F}"/>
              </a:ext>
            </a:extLst>
          </p:cNvPr>
          <p:cNvSpPr>
            <a:spLocks noGrp="1"/>
          </p:cNvSpPr>
          <p:nvPr>
            <p:ph type="ctrTitle"/>
          </p:nvPr>
        </p:nvSpPr>
        <p:spPr>
          <a:xfrm>
            <a:off x="838199" y="4525347"/>
            <a:ext cx="6795515" cy="1737360"/>
          </a:xfrm>
        </p:spPr>
        <p:txBody>
          <a:bodyPr anchor="ctr">
            <a:normAutofit/>
          </a:bodyPr>
          <a:lstStyle/>
          <a:p>
            <a:pPr algn="r"/>
            <a:r>
              <a:rPr lang="en-US" sz="4700" dirty="0" err="1"/>
              <a:t>Introducci</a:t>
            </a:r>
            <a:r>
              <a:rPr lang="es-ES" sz="4700" dirty="0" err="1"/>
              <a:t>ón</a:t>
            </a:r>
            <a:r>
              <a:rPr lang="es-ES" sz="4700" dirty="0"/>
              <a:t> a la programación competitiva</a:t>
            </a:r>
            <a:endParaRPr lang="en-US" sz="4700" dirty="0"/>
          </a:p>
        </p:txBody>
      </p:sp>
      <p:sp>
        <p:nvSpPr>
          <p:cNvPr id="3" name="Subtitle 2">
            <a:extLst>
              <a:ext uri="{FF2B5EF4-FFF2-40B4-BE49-F238E27FC236}">
                <a16:creationId xmlns:a16="http://schemas.microsoft.com/office/drawing/2014/main" id="{669468F2-B94E-2A40-AB26-37F27C4B8C53}"/>
              </a:ext>
            </a:extLst>
          </p:cNvPr>
          <p:cNvSpPr>
            <a:spLocks noGrp="1"/>
          </p:cNvSpPr>
          <p:nvPr>
            <p:ph type="subTitle" idx="1"/>
          </p:nvPr>
        </p:nvSpPr>
        <p:spPr>
          <a:xfrm>
            <a:off x="7800392" y="4525347"/>
            <a:ext cx="3419541" cy="1737360"/>
          </a:xfrm>
        </p:spPr>
        <p:txBody>
          <a:bodyPr anchor="ctr">
            <a:normAutofit/>
          </a:bodyPr>
          <a:lstStyle/>
          <a:p>
            <a:pPr algn="l"/>
            <a:r>
              <a:rPr lang="en-US" dirty="0"/>
              <a:t>Salvador Orozco Villalever</a:t>
            </a:r>
          </a:p>
          <a:p>
            <a:pPr algn="l"/>
            <a:r>
              <a:rPr lang="en-US" dirty="0"/>
              <a:t>ITESM Campus Puebla</a:t>
            </a:r>
          </a:p>
        </p:txBody>
      </p:sp>
      <p:sp>
        <p:nvSpPr>
          <p:cNvPr id="10" name="Oval 9">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val 11">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8" name="Straight Connector 17">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48069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2DD2BC0-6F29-4B4F-8D61-2DCF6D2E8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34F34FA-608F-AF4C-BEAC-041E48B4A597}"/>
              </a:ext>
            </a:extLst>
          </p:cNvPr>
          <p:cNvSpPr>
            <a:spLocks noGrp="1"/>
          </p:cNvSpPr>
          <p:nvPr>
            <p:ph type="title"/>
          </p:nvPr>
        </p:nvSpPr>
        <p:spPr>
          <a:xfrm>
            <a:off x="1179226" y="826680"/>
            <a:ext cx="9833548" cy="1325563"/>
          </a:xfrm>
        </p:spPr>
        <p:txBody>
          <a:bodyPr>
            <a:normAutofit/>
          </a:bodyPr>
          <a:lstStyle/>
          <a:p>
            <a:pPr algn="ctr"/>
            <a:r>
              <a:rPr lang="en-US" sz="4000">
                <a:solidFill>
                  <a:srgbClr val="FFFFFF"/>
                </a:solidFill>
              </a:rPr>
              <a:t>Importante: manejo de recursos</a:t>
            </a:r>
          </a:p>
        </p:txBody>
      </p:sp>
      <p:graphicFrame>
        <p:nvGraphicFramePr>
          <p:cNvPr id="5" name="Content Placeholder 2">
            <a:extLst>
              <a:ext uri="{FF2B5EF4-FFF2-40B4-BE49-F238E27FC236}">
                <a16:creationId xmlns:a16="http://schemas.microsoft.com/office/drawing/2014/main" id="{C40717A1-F5D2-47E6-ACA8-35CFC33113E3}"/>
              </a:ext>
            </a:extLst>
          </p:cNvPr>
          <p:cNvGraphicFramePr>
            <a:graphicFrameLocks noGrp="1"/>
          </p:cNvGraphicFramePr>
          <p:nvPr>
            <p:ph idx="1"/>
            <p:extLst>
              <p:ext uri="{D42A27DB-BD31-4B8C-83A1-F6EECF244321}">
                <p14:modId xmlns:p14="http://schemas.microsoft.com/office/powerpoint/2010/main" val="1870205143"/>
              </p:ext>
            </p:extLst>
          </p:nvPr>
        </p:nvGraphicFramePr>
        <p:xfrm>
          <a:off x="1036320" y="2899956"/>
          <a:ext cx="10119360" cy="31313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969870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3431B1-A6D0-1B4A-8C4C-5848CB95A463}"/>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Problema</a:t>
            </a:r>
            <a:r>
              <a:rPr lang="en-US" dirty="0">
                <a:solidFill>
                  <a:schemeClr val="accent1"/>
                </a:solidFill>
              </a:rPr>
              <a:t> 1</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9628ACB-B0D8-C149-8ECA-09CF00DBC331}"/>
              </a:ext>
            </a:extLst>
          </p:cNvPr>
          <p:cNvSpPr>
            <a:spLocks noGrp="1"/>
          </p:cNvSpPr>
          <p:nvPr>
            <p:ph idx="1"/>
          </p:nvPr>
        </p:nvSpPr>
        <p:spPr>
          <a:xfrm>
            <a:off x="4976031" y="963877"/>
            <a:ext cx="6377769" cy="4930246"/>
          </a:xfrm>
        </p:spPr>
        <p:txBody>
          <a:bodyPr anchor="ctr">
            <a:normAutofit/>
          </a:bodyPr>
          <a:lstStyle/>
          <a:p>
            <a:pPr marL="0" indent="0">
              <a:buNone/>
            </a:pPr>
            <a:r>
              <a:rPr lang="en-US" sz="2400" dirty="0"/>
              <a:t>Dados dos </a:t>
            </a:r>
            <a:r>
              <a:rPr lang="en-US" sz="2400"/>
              <a:t>enteros</a:t>
            </a:r>
            <a:r>
              <a:rPr lang="en-US" sz="2400" dirty="0"/>
              <a:t> a y b, </a:t>
            </a:r>
            <a:r>
              <a:rPr lang="en-US" sz="2400"/>
              <a:t>imprime</a:t>
            </a:r>
            <a:r>
              <a:rPr lang="en-US" sz="2400" dirty="0"/>
              <a:t> </a:t>
            </a:r>
            <a:r>
              <a:rPr lang="en-US" sz="2400"/>
              <a:t>todos</a:t>
            </a:r>
            <a:r>
              <a:rPr lang="en-US" sz="2400" dirty="0"/>
              <a:t> </a:t>
            </a:r>
            <a:r>
              <a:rPr lang="en-US" sz="2400"/>
              <a:t>los</a:t>
            </a:r>
            <a:r>
              <a:rPr lang="en-US" sz="2400" dirty="0"/>
              <a:t> </a:t>
            </a:r>
            <a:r>
              <a:rPr lang="en-US" sz="2400"/>
              <a:t>números</a:t>
            </a:r>
            <a:r>
              <a:rPr lang="en-US" sz="2400" dirty="0"/>
              <a:t> pares </a:t>
            </a:r>
            <a:r>
              <a:rPr lang="en-US" sz="2400"/>
              <a:t>en</a:t>
            </a:r>
            <a:r>
              <a:rPr lang="en-US" sz="2400" dirty="0"/>
              <a:t> ese </a:t>
            </a:r>
            <a:r>
              <a:rPr lang="en-US" sz="2400"/>
              <a:t>rango</a:t>
            </a:r>
            <a:r>
              <a:rPr lang="en-US" sz="2400" dirty="0"/>
              <a:t>.</a:t>
            </a:r>
          </a:p>
          <a:p>
            <a:pPr marL="0" indent="0">
              <a:buNone/>
            </a:pPr>
            <a:endParaRPr lang="en-US" sz="2400" dirty="0"/>
          </a:p>
        </p:txBody>
      </p:sp>
    </p:spTree>
    <p:extLst>
      <p:ext uri="{BB962C8B-B14F-4D97-AF65-F5344CB8AC3E}">
        <p14:creationId xmlns:p14="http://schemas.microsoft.com/office/powerpoint/2010/main" val="31001853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E67F8-EBFD-2143-B411-B907C0A90E0A}"/>
              </a:ext>
            </a:extLst>
          </p:cNvPr>
          <p:cNvSpPr>
            <a:spLocks noGrp="1"/>
          </p:cNvSpPr>
          <p:nvPr>
            <p:ph type="title"/>
          </p:nvPr>
        </p:nvSpPr>
        <p:spPr>
          <a:xfrm>
            <a:off x="1136428" y="627564"/>
            <a:ext cx="7474172" cy="1325563"/>
          </a:xfrm>
        </p:spPr>
        <p:txBody>
          <a:bodyPr>
            <a:normAutofit/>
          </a:bodyPr>
          <a:lstStyle/>
          <a:p>
            <a:r>
              <a:rPr lang="en-US" dirty="0" err="1"/>
              <a:t>Problema</a:t>
            </a:r>
            <a:r>
              <a:rPr lang="en-US" dirty="0"/>
              <a:t> 1</a:t>
            </a:r>
          </a:p>
        </p:txBody>
      </p:sp>
      <p:sp>
        <p:nvSpPr>
          <p:cNvPr id="3" name="Content Placeholder 2">
            <a:extLst>
              <a:ext uri="{FF2B5EF4-FFF2-40B4-BE49-F238E27FC236}">
                <a16:creationId xmlns:a16="http://schemas.microsoft.com/office/drawing/2014/main" id="{2B6531F4-A5A1-9140-BCBF-1B71AA8288A1}"/>
              </a:ext>
            </a:extLst>
          </p:cNvPr>
          <p:cNvSpPr>
            <a:spLocks noGrp="1"/>
          </p:cNvSpPr>
          <p:nvPr>
            <p:ph idx="1"/>
          </p:nvPr>
        </p:nvSpPr>
        <p:spPr>
          <a:xfrm>
            <a:off x="1136429" y="2278173"/>
            <a:ext cx="6467867" cy="3450613"/>
          </a:xfrm>
        </p:spPr>
        <p:txBody>
          <a:bodyPr anchor="ctr">
            <a:normAutofit fontScale="70000" lnSpcReduction="20000"/>
          </a:bodyPr>
          <a:lstStyle/>
          <a:p>
            <a:pPr marL="0" indent="0">
              <a:buNone/>
            </a:pPr>
            <a:r>
              <a:rPr lang="en-US" sz="2400" dirty="0"/>
              <a:t>Dados dos </a:t>
            </a:r>
            <a:r>
              <a:rPr lang="en-US" sz="2400" dirty="0" err="1"/>
              <a:t>enteros</a:t>
            </a:r>
            <a:r>
              <a:rPr lang="en-US" sz="2400" dirty="0"/>
              <a:t> a y b, </a:t>
            </a:r>
            <a:r>
              <a:rPr lang="en-US" sz="2400" dirty="0" err="1"/>
              <a:t>imprime</a:t>
            </a:r>
            <a:r>
              <a:rPr lang="en-US" sz="2400" dirty="0"/>
              <a:t> </a:t>
            </a:r>
            <a:r>
              <a:rPr lang="en-US" sz="2400" dirty="0" err="1"/>
              <a:t>todos</a:t>
            </a:r>
            <a:r>
              <a:rPr lang="en-US" sz="2400" dirty="0"/>
              <a:t> </a:t>
            </a:r>
            <a:r>
              <a:rPr lang="en-US" sz="2400" dirty="0" err="1"/>
              <a:t>los</a:t>
            </a:r>
            <a:r>
              <a:rPr lang="en-US" sz="2400" dirty="0"/>
              <a:t> </a:t>
            </a:r>
            <a:r>
              <a:rPr lang="en-US" sz="2400" dirty="0" err="1"/>
              <a:t>números</a:t>
            </a:r>
            <a:r>
              <a:rPr lang="en-US" sz="2400" dirty="0"/>
              <a:t> pares entre </a:t>
            </a:r>
            <a:r>
              <a:rPr lang="en-US" sz="2400" dirty="0" err="1"/>
              <a:t>esos</a:t>
            </a:r>
            <a:r>
              <a:rPr lang="en-US" sz="2400" dirty="0"/>
              <a:t> n</a:t>
            </a:r>
            <a:r>
              <a:rPr lang="ru-RU" sz="2400" dirty="0" err="1"/>
              <a:t>ú</a:t>
            </a:r>
            <a:r>
              <a:rPr lang="es-ES" sz="2400" dirty="0"/>
              <a:t>meros.</a:t>
            </a:r>
            <a:endParaRPr lang="en-US" sz="2400" dirty="0"/>
          </a:p>
          <a:p>
            <a:pPr marL="0" indent="0">
              <a:buNone/>
            </a:pPr>
            <a:endParaRPr lang="en-US" sz="2400" dirty="0"/>
          </a:p>
          <a:p>
            <a:pPr marL="0" indent="0">
              <a:buNone/>
            </a:pPr>
            <a:r>
              <a:rPr lang="en-US" sz="2400" dirty="0">
                <a:solidFill>
                  <a:srgbClr val="FF0000"/>
                </a:solidFill>
              </a:rPr>
              <a:t>¿</a:t>
            </a:r>
            <a:r>
              <a:rPr lang="en-US" sz="2400" dirty="0" err="1">
                <a:solidFill>
                  <a:srgbClr val="FF0000"/>
                </a:solidFill>
              </a:rPr>
              <a:t>Qué</a:t>
            </a:r>
            <a:r>
              <a:rPr lang="en-US" sz="2400" dirty="0">
                <a:solidFill>
                  <a:srgbClr val="FF0000"/>
                </a:solidFill>
              </a:rPr>
              <a:t> </a:t>
            </a:r>
            <a:r>
              <a:rPr lang="en-US" sz="2400" dirty="0" err="1">
                <a:solidFill>
                  <a:srgbClr val="FF0000"/>
                </a:solidFill>
              </a:rPr>
              <a:t>hacer</a:t>
            </a:r>
            <a:r>
              <a:rPr lang="en-US" sz="2400" dirty="0">
                <a:solidFill>
                  <a:srgbClr val="FF0000"/>
                </a:solidFill>
              </a:rPr>
              <a:t>?</a:t>
            </a:r>
          </a:p>
          <a:p>
            <a:pPr marL="0" indent="0">
              <a:buNone/>
            </a:pPr>
            <a:endParaRPr lang="en-US" sz="2400" dirty="0"/>
          </a:p>
          <a:p>
            <a:pPr marL="0" indent="0">
              <a:buNone/>
            </a:pPr>
            <a:r>
              <a:rPr lang="en-US" sz="2400" i="1" dirty="0"/>
              <a:t>for(</a:t>
            </a:r>
            <a:r>
              <a:rPr lang="en-US" sz="2400" i="1" dirty="0" err="1"/>
              <a:t>int</a:t>
            </a:r>
            <a:r>
              <a:rPr lang="en-US" sz="2400" i="1" dirty="0"/>
              <a:t> </a:t>
            </a:r>
            <a:r>
              <a:rPr lang="en-US" sz="2400" i="1" dirty="0" err="1"/>
              <a:t>i</a:t>
            </a:r>
            <a:r>
              <a:rPr lang="en-US" sz="2400" i="1" dirty="0"/>
              <a:t> = a; </a:t>
            </a:r>
            <a:r>
              <a:rPr lang="en-US" sz="2400" i="1" dirty="0" err="1"/>
              <a:t>i</a:t>
            </a:r>
            <a:r>
              <a:rPr lang="en-US" sz="2400" i="1" dirty="0"/>
              <a:t> &lt;= b; </a:t>
            </a:r>
            <a:r>
              <a:rPr lang="en-US" sz="2400" i="1" dirty="0" err="1"/>
              <a:t>i</a:t>
            </a:r>
            <a:r>
              <a:rPr lang="en-US" sz="2400" i="1" dirty="0"/>
              <a:t>++)</a:t>
            </a:r>
          </a:p>
          <a:p>
            <a:pPr marL="0" indent="0">
              <a:buNone/>
            </a:pPr>
            <a:r>
              <a:rPr lang="en-US" sz="2400" i="1" dirty="0"/>
              <a:t>…</a:t>
            </a:r>
          </a:p>
          <a:p>
            <a:pPr marL="0" indent="0">
              <a:buNone/>
            </a:pPr>
            <a:r>
              <a:rPr lang="en-US" sz="2400" i="1" dirty="0"/>
              <a:t>…</a:t>
            </a:r>
          </a:p>
          <a:p>
            <a:pPr marL="0" indent="0">
              <a:buNone/>
            </a:pPr>
            <a:r>
              <a:rPr lang="en-US" sz="2400" i="1" dirty="0"/>
              <a:t>…</a:t>
            </a:r>
          </a:p>
          <a:p>
            <a:pPr marL="0" indent="0">
              <a:buNone/>
            </a:pPr>
            <a:endParaRPr lang="en-US" sz="2400" dirty="0"/>
          </a:p>
          <a:p>
            <a:pPr marL="0" indent="0">
              <a:buNone/>
            </a:pPr>
            <a:r>
              <a:rPr lang="en-US" sz="2400" dirty="0">
                <a:solidFill>
                  <a:srgbClr val="FF0000"/>
                </a:solidFill>
              </a:rPr>
              <a:t>???</a:t>
            </a:r>
          </a:p>
        </p:txBody>
      </p:sp>
      <p:sp>
        <p:nvSpPr>
          <p:cNvPr id="10" name="Rectangle 9">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Subtitles">
            <a:extLst>
              <a:ext uri="{FF2B5EF4-FFF2-40B4-BE49-F238E27FC236}">
                <a16:creationId xmlns:a16="http://schemas.microsoft.com/office/drawing/2014/main" id="{C3B40C38-D82D-4DD8-8E31-2DC6022FE3B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13987" y="2857501"/>
            <a:ext cx="1142998" cy="1142998"/>
          </a:xfrm>
          <a:prstGeom prst="rect">
            <a:avLst/>
          </a:prstGeom>
        </p:spPr>
      </p:pic>
    </p:spTree>
    <p:extLst>
      <p:ext uri="{BB962C8B-B14F-4D97-AF65-F5344CB8AC3E}">
        <p14:creationId xmlns:p14="http://schemas.microsoft.com/office/powerpoint/2010/main" val="36545991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A4EA6C2-C46D-D64B-946C-62E27602AE21}"/>
              </a:ext>
            </a:extLst>
          </p:cNvPr>
          <p:cNvSpPr>
            <a:spLocks noGrp="1"/>
          </p:cNvSpPr>
          <p:nvPr>
            <p:ph type="title"/>
          </p:nvPr>
        </p:nvSpPr>
        <p:spPr>
          <a:xfrm>
            <a:off x="6094105" y="802955"/>
            <a:ext cx="4977976" cy="1454051"/>
          </a:xfrm>
        </p:spPr>
        <p:txBody>
          <a:bodyPr>
            <a:normAutofit/>
          </a:bodyPr>
          <a:lstStyle/>
          <a:p>
            <a:r>
              <a:rPr lang="en-US">
                <a:solidFill>
                  <a:srgbClr val="000000"/>
                </a:solidFill>
              </a:rPr>
              <a:t>Lección 1</a:t>
            </a:r>
          </a:p>
        </p:txBody>
      </p:sp>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Stethoscope">
            <a:extLst>
              <a:ext uri="{FF2B5EF4-FFF2-40B4-BE49-F238E27FC236}">
                <a16:creationId xmlns:a16="http://schemas.microsoft.com/office/drawing/2014/main" id="{3360CC80-6B56-4CC1-9F13-EE9573D7C5D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0254" y="1629089"/>
            <a:ext cx="3620021" cy="3620021"/>
          </a:xfrm>
          <a:prstGeom prst="rect">
            <a:avLst/>
          </a:prstGeom>
        </p:spPr>
      </p:pic>
      <p:sp>
        <p:nvSpPr>
          <p:cNvPr id="3" name="Content Placeholder 2">
            <a:extLst>
              <a:ext uri="{FF2B5EF4-FFF2-40B4-BE49-F238E27FC236}">
                <a16:creationId xmlns:a16="http://schemas.microsoft.com/office/drawing/2014/main" id="{1FDA0370-7A30-414A-8792-FDFF89C5CE25}"/>
              </a:ext>
            </a:extLst>
          </p:cNvPr>
          <p:cNvSpPr>
            <a:spLocks noGrp="1"/>
          </p:cNvSpPr>
          <p:nvPr>
            <p:ph idx="1"/>
          </p:nvPr>
        </p:nvSpPr>
        <p:spPr>
          <a:xfrm>
            <a:off x="6090574" y="2421682"/>
            <a:ext cx="4977578" cy="3639289"/>
          </a:xfrm>
        </p:spPr>
        <p:txBody>
          <a:bodyPr anchor="ctr">
            <a:normAutofit/>
          </a:bodyPr>
          <a:lstStyle/>
          <a:p>
            <a:pPr marL="0" indent="0">
              <a:buNone/>
            </a:pPr>
            <a:r>
              <a:rPr lang="en-US" sz="3000" dirty="0" err="1">
                <a:solidFill>
                  <a:srgbClr val="000000"/>
                </a:solidFill>
              </a:rPr>
              <a:t>Cuidado</a:t>
            </a:r>
            <a:r>
              <a:rPr lang="en-US" sz="3000" dirty="0">
                <a:solidFill>
                  <a:srgbClr val="000000"/>
                </a:solidFill>
              </a:rPr>
              <a:t> con entradas </a:t>
            </a:r>
            <a:r>
              <a:rPr lang="en-US" sz="3000" dirty="0" err="1">
                <a:solidFill>
                  <a:srgbClr val="000000"/>
                </a:solidFill>
              </a:rPr>
              <a:t>engañosas</a:t>
            </a:r>
            <a:r>
              <a:rPr lang="en-US" sz="3000" dirty="0">
                <a:solidFill>
                  <a:srgbClr val="000000"/>
                </a:solidFill>
              </a:rPr>
              <a:t> o </a:t>
            </a:r>
            <a:r>
              <a:rPr lang="en-US" sz="3000" dirty="0" err="1">
                <a:solidFill>
                  <a:srgbClr val="000000"/>
                </a:solidFill>
              </a:rPr>
              <a:t>problemas</a:t>
            </a:r>
            <a:r>
              <a:rPr lang="en-US" sz="3000" dirty="0">
                <a:solidFill>
                  <a:srgbClr val="000000"/>
                </a:solidFill>
              </a:rPr>
              <a:t> con </a:t>
            </a:r>
            <a:r>
              <a:rPr lang="en-US" sz="3000" dirty="0" err="1">
                <a:solidFill>
                  <a:srgbClr val="000000"/>
                </a:solidFill>
              </a:rPr>
              <a:t>descripciones</a:t>
            </a:r>
            <a:r>
              <a:rPr lang="en-US" sz="3000" dirty="0">
                <a:solidFill>
                  <a:srgbClr val="000000"/>
                </a:solidFill>
              </a:rPr>
              <a:t> que </a:t>
            </a:r>
            <a:r>
              <a:rPr lang="en-US" sz="3000" dirty="0" err="1">
                <a:solidFill>
                  <a:srgbClr val="000000"/>
                </a:solidFill>
              </a:rPr>
              <a:t>puedan</a:t>
            </a:r>
            <a:r>
              <a:rPr lang="en-US" sz="3000" dirty="0">
                <a:solidFill>
                  <a:srgbClr val="000000"/>
                </a:solidFill>
              </a:rPr>
              <a:t> </a:t>
            </a:r>
            <a:r>
              <a:rPr lang="en-US" sz="3000" dirty="0" err="1">
                <a:solidFill>
                  <a:srgbClr val="000000"/>
                </a:solidFill>
              </a:rPr>
              <a:t>contener</a:t>
            </a:r>
            <a:r>
              <a:rPr lang="en-US" sz="3000" dirty="0">
                <a:solidFill>
                  <a:srgbClr val="000000"/>
                </a:solidFill>
              </a:rPr>
              <a:t> «</a:t>
            </a:r>
            <a:r>
              <a:rPr lang="en-US" sz="3000" i="1" dirty="0" err="1">
                <a:solidFill>
                  <a:srgbClr val="000000"/>
                </a:solidFill>
              </a:rPr>
              <a:t>trampas</a:t>
            </a:r>
            <a:r>
              <a:rPr lang="en-US" sz="3000" i="1" dirty="0">
                <a:solidFill>
                  <a:srgbClr val="000000"/>
                </a:solidFill>
              </a:rPr>
              <a:t>»</a:t>
            </a:r>
            <a:r>
              <a:rPr lang="en-US" sz="3000" dirty="0">
                <a:solidFill>
                  <a:srgbClr val="000000"/>
                </a:solidFill>
              </a:rPr>
              <a:t>.</a:t>
            </a:r>
          </a:p>
        </p:txBody>
      </p:sp>
    </p:spTree>
    <p:extLst>
      <p:ext uri="{BB962C8B-B14F-4D97-AF65-F5344CB8AC3E}">
        <p14:creationId xmlns:p14="http://schemas.microsoft.com/office/powerpoint/2010/main" val="32603721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3431B1-A6D0-1B4A-8C4C-5848CB95A463}"/>
              </a:ext>
            </a:extLst>
          </p:cNvPr>
          <p:cNvSpPr>
            <a:spLocks noGrp="1"/>
          </p:cNvSpPr>
          <p:nvPr>
            <p:ph type="title"/>
          </p:nvPr>
        </p:nvSpPr>
        <p:spPr>
          <a:xfrm>
            <a:off x="838200" y="963877"/>
            <a:ext cx="3494362" cy="4930246"/>
          </a:xfrm>
        </p:spPr>
        <p:txBody>
          <a:bodyPr>
            <a:normAutofit/>
          </a:bodyPr>
          <a:lstStyle/>
          <a:p>
            <a:pPr algn="r"/>
            <a:r>
              <a:rPr lang="en-US" dirty="0" err="1">
                <a:solidFill>
                  <a:schemeClr val="accent1"/>
                </a:solidFill>
              </a:rPr>
              <a:t>Problema</a:t>
            </a:r>
            <a:r>
              <a:rPr lang="en-US" dirty="0">
                <a:solidFill>
                  <a:schemeClr val="accent1"/>
                </a:solidFill>
              </a:rPr>
              <a:t> 2</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9628ACB-B0D8-C149-8ECA-09CF00DBC331}"/>
              </a:ext>
            </a:extLst>
          </p:cNvPr>
          <p:cNvSpPr>
            <a:spLocks noGrp="1"/>
          </p:cNvSpPr>
          <p:nvPr>
            <p:ph idx="1"/>
          </p:nvPr>
        </p:nvSpPr>
        <p:spPr>
          <a:xfrm>
            <a:off x="4976031" y="963877"/>
            <a:ext cx="6377769" cy="4930246"/>
          </a:xfrm>
        </p:spPr>
        <p:txBody>
          <a:bodyPr anchor="ctr">
            <a:normAutofit/>
          </a:bodyPr>
          <a:lstStyle/>
          <a:p>
            <a:pPr marL="0" indent="0">
              <a:buNone/>
            </a:pPr>
            <a:r>
              <a:rPr lang="en-US" sz="2400" dirty="0"/>
              <a:t>Lee dos </a:t>
            </a:r>
            <a:r>
              <a:rPr lang="en-US" sz="2400" dirty="0" err="1"/>
              <a:t>enteros</a:t>
            </a:r>
            <a:r>
              <a:rPr lang="en-US" sz="2400" dirty="0"/>
              <a:t> -2,147,483,648 &lt;= a, b &lt;= 2,147,483,648 e </a:t>
            </a:r>
            <a:r>
              <a:rPr lang="en-US" sz="2400" dirty="0" err="1"/>
              <a:t>imprime</a:t>
            </a:r>
            <a:r>
              <a:rPr lang="en-US" sz="2400" dirty="0"/>
              <a:t> </a:t>
            </a:r>
            <a:r>
              <a:rPr lang="en-US" sz="2400" dirty="0" err="1"/>
              <a:t>su</a:t>
            </a:r>
            <a:r>
              <a:rPr lang="en-US" sz="2400" dirty="0"/>
              <a:t> </a:t>
            </a:r>
            <a:r>
              <a:rPr lang="en-US" sz="2400" dirty="0" err="1"/>
              <a:t>suma</a:t>
            </a:r>
            <a:r>
              <a:rPr lang="en-US" sz="2400" dirty="0"/>
              <a:t>.</a:t>
            </a:r>
          </a:p>
        </p:txBody>
      </p:sp>
    </p:spTree>
    <p:extLst>
      <p:ext uri="{BB962C8B-B14F-4D97-AF65-F5344CB8AC3E}">
        <p14:creationId xmlns:p14="http://schemas.microsoft.com/office/powerpoint/2010/main" val="13721108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E67F8-EBFD-2143-B411-B907C0A90E0A}"/>
              </a:ext>
            </a:extLst>
          </p:cNvPr>
          <p:cNvSpPr>
            <a:spLocks noGrp="1"/>
          </p:cNvSpPr>
          <p:nvPr>
            <p:ph type="title"/>
          </p:nvPr>
        </p:nvSpPr>
        <p:spPr>
          <a:xfrm>
            <a:off x="1136428" y="627564"/>
            <a:ext cx="7474172" cy="1325563"/>
          </a:xfrm>
        </p:spPr>
        <p:txBody>
          <a:bodyPr>
            <a:normAutofit/>
          </a:bodyPr>
          <a:lstStyle/>
          <a:p>
            <a:r>
              <a:rPr lang="en-US" dirty="0" err="1"/>
              <a:t>Problema</a:t>
            </a:r>
            <a:r>
              <a:rPr lang="en-US" dirty="0"/>
              <a:t> 2</a:t>
            </a:r>
          </a:p>
        </p:txBody>
      </p:sp>
      <p:sp>
        <p:nvSpPr>
          <p:cNvPr id="3" name="Content Placeholder 2">
            <a:extLst>
              <a:ext uri="{FF2B5EF4-FFF2-40B4-BE49-F238E27FC236}">
                <a16:creationId xmlns:a16="http://schemas.microsoft.com/office/drawing/2014/main" id="{2B6531F4-A5A1-9140-BCBF-1B71AA8288A1}"/>
              </a:ext>
            </a:extLst>
          </p:cNvPr>
          <p:cNvSpPr>
            <a:spLocks noGrp="1"/>
          </p:cNvSpPr>
          <p:nvPr>
            <p:ph idx="1"/>
          </p:nvPr>
        </p:nvSpPr>
        <p:spPr>
          <a:xfrm>
            <a:off x="1136429" y="2278173"/>
            <a:ext cx="6467867" cy="3450613"/>
          </a:xfrm>
        </p:spPr>
        <p:txBody>
          <a:bodyPr anchor="ctr">
            <a:normAutofit fontScale="85000" lnSpcReduction="20000"/>
          </a:bodyPr>
          <a:lstStyle/>
          <a:p>
            <a:pPr marL="0" indent="0">
              <a:buNone/>
            </a:pPr>
            <a:r>
              <a:rPr lang="en-US" sz="2400" dirty="0"/>
              <a:t>Lee dos </a:t>
            </a:r>
            <a:r>
              <a:rPr lang="en-US" sz="2400" dirty="0" err="1"/>
              <a:t>enteros</a:t>
            </a:r>
            <a:r>
              <a:rPr lang="en-US" sz="2400" dirty="0"/>
              <a:t> -2,147,483,648 &lt;= a, b &lt;= 2,147,483,648 e </a:t>
            </a:r>
            <a:r>
              <a:rPr lang="en-US" sz="2400" dirty="0" err="1"/>
              <a:t>imprime</a:t>
            </a:r>
            <a:r>
              <a:rPr lang="en-US" sz="2400" dirty="0"/>
              <a:t> </a:t>
            </a:r>
            <a:r>
              <a:rPr lang="en-US" sz="2400" dirty="0" err="1"/>
              <a:t>su</a:t>
            </a:r>
            <a:r>
              <a:rPr lang="en-US" sz="2400" dirty="0"/>
              <a:t> </a:t>
            </a:r>
            <a:r>
              <a:rPr lang="en-US" sz="2400" dirty="0" err="1"/>
              <a:t>suma</a:t>
            </a:r>
            <a:r>
              <a:rPr lang="en-US" sz="2400" dirty="0"/>
              <a:t>.</a:t>
            </a:r>
          </a:p>
          <a:p>
            <a:pPr marL="0" indent="0">
              <a:buNone/>
            </a:pPr>
            <a:endParaRPr lang="en-US" sz="2400" dirty="0"/>
          </a:p>
          <a:p>
            <a:pPr marL="0" indent="0">
              <a:buNone/>
            </a:pPr>
            <a:r>
              <a:rPr lang="en-US" sz="2400" dirty="0">
                <a:solidFill>
                  <a:srgbClr val="FF0000"/>
                </a:solidFill>
              </a:rPr>
              <a:t>¿</a:t>
            </a:r>
            <a:r>
              <a:rPr lang="en-US" sz="2400" dirty="0" err="1">
                <a:solidFill>
                  <a:srgbClr val="FF0000"/>
                </a:solidFill>
              </a:rPr>
              <a:t>Qué</a:t>
            </a:r>
            <a:r>
              <a:rPr lang="en-US" sz="2400" dirty="0">
                <a:solidFill>
                  <a:srgbClr val="FF0000"/>
                </a:solidFill>
              </a:rPr>
              <a:t> </a:t>
            </a:r>
            <a:r>
              <a:rPr lang="en-US" sz="2400" dirty="0" err="1">
                <a:solidFill>
                  <a:srgbClr val="FF0000"/>
                </a:solidFill>
              </a:rPr>
              <a:t>hacer</a:t>
            </a:r>
            <a:r>
              <a:rPr lang="en-US" sz="2400" dirty="0">
                <a:solidFill>
                  <a:srgbClr val="FF0000"/>
                </a:solidFill>
              </a:rPr>
              <a:t>?</a:t>
            </a:r>
          </a:p>
          <a:p>
            <a:pPr marL="0" indent="0">
              <a:buNone/>
            </a:pPr>
            <a:endParaRPr lang="en-US" sz="2400" dirty="0"/>
          </a:p>
          <a:p>
            <a:pPr marL="0" indent="0">
              <a:buNone/>
            </a:pPr>
            <a:r>
              <a:rPr lang="en-US" sz="2400" i="1" dirty="0" err="1"/>
              <a:t>int</a:t>
            </a:r>
            <a:r>
              <a:rPr lang="en-US" sz="2400" i="1" dirty="0"/>
              <a:t>, a, b;</a:t>
            </a:r>
          </a:p>
          <a:p>
            <a:pPr marL="0" indent="0">
              <a:buNone/>
            </a:pPr>
            <a:r>
              <a:rPr lang="en-US" sz="2400" i="1" dirty="0" err="1"/>
              <a:t>scanf</a:t>
            </a:r>
            <a:r>
              <a:rPr lang="en-US" sz="2400" i="1" dirty="0"/>
              <a:t>(“%d %d, &amp;a, &amp;b);</a:t>
            </a:r>
          </a:p>
          <a:p>
            <a:pPr marL="0" indent="0">
              <a:buNone/>
            </a:pPr>
            <a:r>
              <a:rPr lang="en-US" sz="2400" i="1" dirty="0" err="1"/>
              <a:t>printf</a:t>
            </a:r>
            <a:r>
              <a:rPr lang="en-US" sz="2400" i="1" dirty="0"/>
              <a:t>(“%d\n”, a + b);</a:t>
            </a:r>
          </a:p>
          <a:p>
            <a:pPr marL="0" indent="0">
              <a:buNone/>
            </a:pPr>
            <a:endParaRPr lang="en-US" sz="2400" dirty="0"/>
          </a:p>
          <a:p>
            <a:pPr marL="0" indent="0">
              <a:buNone/>
            </a:pPr>
            <a:r>
              <a:rPr lang="en-US" sz="2400" dirty="0">
                <a:solidFill>
                  <a:srgbClr val="FF0000"/>
                </a:solidFill>
              </a:rPr>
              <a:t>???</a:t>
            </a:r>
          </a:p>
        </p:txBody>
      </p:sp>
      <p:pic>
        <p:nvPicPr>
          <p:cNvPr id="7" name="Graphic 6" descr="Subtitles">
            <a:extLst>
              <a:ext uri="{FF2B5EF4-FFF2-40B4-BE49-F238E27FC236}">
                <a16:creationId xmlns:a16="http://schemas.microsoft.com/office/drawing/2014/main" id="{C3B40C38-D82D-4DD8-8E31-2DC6022FE3B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13987" y="2857501"/>
            <a:ext cx="1142998" cy="1142998"/>
          </a:xfrm>
          <a:prstGeom prst="rect">
            <a:avLst/>
          </a:prstGeom>
        </p:spPr>
      </p:pic>
    </p:spTree>
    <p:extLst>
      <p:ext uri="{BB962C8B-B14F-4D97-AF65-F5344CB8AC3E}">
        <p14:creationId xmlns:p14="http://schemas.microsoft.com/office/powerpoint/2010/main" val="20040206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EA6C2-C46D-D64B-946C-62E27602AE21}"/>
              </a:ext>
            </a:extLst>
          </p:cNvPr>
          <p:cNvSpPr>
            <a:spLocks noGrp="1"/>
          </p:cNvSpPr>
          <p:nvPr>
            <p:ph type="title"/>
          </p:nvPr>
        </p:nvSpPr>
        <p:spPr>
          <a:xfrm>
            <a:off x="6094105" y="802955"/>
            <a:ext cx="4977976" cy="1454051"/>
          </a:xfrm>
        </p:spPr>
        <p:txBody>
          <a:bodyPr>
            <a:normAutofit/>
          </a:bodyPr>
          <a:lstStyle/>
          <a:p>
            <a:r>
              <a:rPr lang="en-US" dirty="0" err="1">
                <a:solidFill>
                  <a:srgbClr val="000000"/>
                </a:solidFill>
              </a:rPr>
              <a:t>Lección</a:t>
            </a:r>
            <a:r>
              <a:rPr lang="en-US" dirty="0">
                <a:solidFill>
                  <a:srgbClr val="000000"/>
                </a:solidFill>
              </a:rPr>
              <a:t> 2</a:t>
            </a:r>
          </a:p>
        </p:txBody>
      </p:sp>
      <p:pic>
        <p:nvPicPr>
          <p:cNvPr id="7" name="Graphic 6" descr="Stethoscope">
            <a:extLst>
              <a:ext uri="{FF2B5EF4-FFF2-40B4-BE49-F238E27FC236}">
                <a16:creationId xmlns:a16="http://schemas.microsoft.com/office/drawing/2014/main" id="{3360CC80-6B56-4CC1-9F13-EE9573D7C5D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50254" y="1629089"/>
            <a:ext cx="3620021" cy="3620021"/>
          </a:xfrm>
          <a:prstGeom prst="rect">
            <a:avLst/>
          </a:prstGeom>
        </p:spPr>
      </p:pic>
      <p:sp>
        <p:nvSpPr>
          <p:cNvPr id="3" name="Content Placeholder 2">
            <a:extLst>
              <a:ext uri="{FF2B5EF4-FFF2-40B4-BE49-F238E27FC236}">
                <a16:creationId xmlns:a16="http://schemas.microsoft.com/office/drawing/2014/main" id="{1FDA0370-7A30-414A-8792-FDFF89C5CE25}"/>
              </a:ext>
            </a:extLst>
          </p:cNvPr>
          <p:cNvSpPr>
            <a:spLocks noGrp="1"/>
          </p:cNvSpPr>
          <p:nvPr>
            <p:ph idx="1"/>
          </p:nvPr>
        </p:nvSpPr>
        <p:spPr>
          <a:xfrm>
            <a:off x="6090574" y="2421682"/>
            <a:ext cx="4977578" cy="3639289"/>
          </a:xfrm>
        </p:spPr>
        <p:txBody>
          <a:bodyPr anchor="ctr">
            <a:normAutofit/>
          </a:bodyPr>
          <a:lstStyle/>
          <a:p>
            <a:pPr marL="0" indent="0">
              <a:buNone/>
            </a:pPr>
            <a:r>
              <a:rPr lang="en-US" sz="3200" dirty="0" err="1"/>
              <a:t>Cuidado</a:t>
            </a:r>
            <a:r>
              <a:rPr lang="en-US" sz="3200" dirty="0"/>
              <a:t> con </a:t>
            </a:r>
            <a:r>
              <a:rPr lang="en-US" sz="3200" dirty="0" err="1"/>
              <a:t>los</a:t>
            </a:r>
            <a:r>
              <a:rPr lang="en-US" sz="3200" dirty="0"/>
              <a:t> </a:t>
            </a:r>
            <a:r>
              <a:rPr lang="en-US" sz="3200" dirty="0" err="1"/>
              <a:t>tipos</a:t>
            </a:r>
            <a:r>
              <a:rPr lang="en-US" sz="3200" dirty="0"/>
              <a:t> de </a:t>
            </a:r>
            <a:r>
              <a:rPr lang="en-US" sz="3200" dirty="0" err="1"/>
              <a:t>datos</a:t>
            </a:r>
            <a:r>
              <a:rPr lang="en-US" sz="3200" dirty="0"/>
              <a:t> a </a:t>
            </a:r>
            <a:r>
              <a:rPr lang="en-US" sz="3200" dirty="0" err="1"/>
              <a:t>utilizar</a:t>
            </a:r>
            <a:r>
              <a:rPr lang="en-US" sz="3200" dirty="0"/>
              <a:t>. </a:t>
            </a:r>
            <a:r>
              <a:rPr lang="en-US" sz="3200" dirty="0" err="1"/>
              <a:t>Siempre</a:t>
            </a:r>
            <a:r>
              <a:rPr lang="en-US" sz="3200" dirty="0"/>
              <a:t> </a:t>
            </a:r>
            <a:r>
              <a:rPr lang="en-US" sz="3200" dirty="0" err="1"/>
              <a:t>considera</a:t>
            </a:r>
            <a:r>
              <a:rPr lang="en-US" sz="3200" dirty="0"/>
              <a:t> </a:t>
            </a:r>
            <a:r>
              <a:rPr lang="en-US" sz="3200" dirty="0" err="1"/>
              <a:t>los</a:t>
            </a:r>
            <a:r>
              <a:rPr lang="en-US" sz="3200" dirty="0"/>
              <a:t> </a:t>
            </a:r>
            <a:r>
              <a:rPr lang="en-US" sz="3200" dirty="0" err="1"/>
              <a:t>límites</a:t>
            </a:r>
            <a:r>
              <a:rPr lang="en-US" sz="3200" dirty="0"/>
              <a:t> </a:t>
            </a:r>
            <a:r>
              <a:rPr lang="en-US" sz="3200" dirty="0" err="1"/>
              <a:t>establecidos</a:t>
            </a:r>
            <a:r>
              <a:rPr lang="en-US" sz="3200" dirty="0"/>
              <a:t> </a:t>
            </a:r>
            <a:r>
              <a:rPr lang="en-US" sz="3200" dirty="0" err="1"/>
              <a:t>por</a:t>
            </a:r>
            <a:r>
              <a:rPr lang="en-US" sz="3200" dirty="0"/>
              <a:t> la </a:t>
            </a:r>
            <a:r>
              <a:rPr lang="en-US" sz="3200" dirty="0" err="1"/>
              <a:t>descripción</a:t>
            </a:r>
            <a:r>
              <a:rPr lang="en-US" sz="3200" dirty="0"/>
              <a:t> del </a:t>
            </a:r>
            <a:r>
              <a:rPr lang="en-US" sz="3200" dirty="0" err="1"/>
              <a:t>problema</a:t>
            </a:r>
            <a:r>
              <a:rPr lang="en-US" sz="3200" dirty="0"/>
              <a:t>.</a:t>
            </a:r>
          </a:p>
        </p:txBody>
      </p:sp>
    </p:spTree>
    <p:extLst>
      <p:ext uri="{BB962C8B-B14F-4D97-AF65-F5344CB8AC3E}">
        <p14:creationId xmlns:p14="http://schemas.microsoft.com/office/powerpoint/2010/main" val="19048411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EA6C2-C46D-D64B-946C-62E27602AE21}"/>
              </a:ext>
            </a:extLst>
          </p:cNvPr>
          <p:cNvSpPr>
            <a:spLocks noGrp="1"/>
          </p:cNvSpPr>
          <p:nvPr>
            <p:ph type="title"/>
          </p:nvPr>
        </p:nvSpPr>
        <p:spPr>
          <a:xfrm>
            <a:off x="6094105" y="802955"/>
            <a:ext cx="4977976" cy="1454051"/>
          </a:xfrm>
        </p:spPr>
        <p:txBody>
          <a:bodyPr>
            <a:normAutofit/>
          </a:bodyPr>
          <a:lstStyle/>
          <a:p>
            <a:r>
              <a:rPr lang="en-US" dirty="0" err="1">
                <a:solidFill>
                  <a:srgbClr val="000000"/>
                </a:solidFill>
              </a:rPr>
              <a:t>Lección</a:t>
            </a:r>
            <a:r>
              <a:rPr lang="en-US" dirty="0">
                <a:solidFill>
                  <a:srgbClr val="000000"/>
                </a:solidFill>
              </a:rPr>
              <a:t> 3</a:t>
            </a:r>
          </a:p>
        </p:txBody>
      </p:sp>
      <p:pic>
        <p:nvPicPr>
          <p:cNvPr id="7" name="Graphic 6" descr="Stethoscope">
            <a:extLst>
              <a:ext uri="{FF2B5EF4-FFF2-40B4-BE49-F238E27FC236}">
                <a16:creationId xmlns:a16="http://schemas.microsoft.com/office/drawing/2014/main" id="{3360CC80-6B56-4CC1-9F13-EE9573D7C5D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50254" y="1629089"/>
            <a:ext cx="3620021" cy="3620021"/>
          </a:xfrm>
          <a:prstGeom prst="rect">
            <a:avLst/>
          </a:prstGeom>
        </p:spPr>
      </p:pic>
      <p:sp>
        <p:nvSpPr>
          <p:cNvPr id="3" name="Content Placeholder 2">
            <a:extLst>
              <a:ext uri="{FF2B5EF4-FFF2-40B4-BE49-F238E27FC236}">
                <a16:creationId xmlns:a16="http://schemas.microsoft.com/office/drawing/2014/main" id="{1FDA0370-7A30-414A-8792-FDFF89C5CE25}"/>
              </a:ext>
            </a:extLst>
          </p:cNvPr>
          <p:cNvSpPr>
            <a:spLocks noGrp="1"/>
          </p:cNvSpPr>
          <p:nvPr>
            <p:ph idx="1"/>
          </p:nvPr>
        </p:nvSpPr>
        <p:spPr>
          <a:xfrm>
            <a:off x="6090574" y="2421682"/>
            <a:ext cx="4977578" cy="3639289"/>
          </a:xfrm>
        </p:spPr>
        <p:txBody>
          <a:bodyPr anchor="ctr">
            <a:normAutofit/>
          </a:bodyPr>
          <a:lstStyle/>
          <a:p>
            <a:pPr marL="0" indent="0">
              <a:buNone/>
            </a:pPr>
            <a:r>
              <a:rPr lang="en-US" sz="3200" dirty="0" err="1"/>
              <a:t>En</a:t>
            </a:r>
            <a:r>
              <a:rPr lang="en-US" sz="3200" dirty="0"/>
              <a:t> </a:t>
            </a:r>
            <a:r>
              <a:rPr lang="en-US" sz="3200" dirty="0" err="1"/>
              <a:t>una</a:t>
            </a:r>
            <a:r>
              <a:rPr lang="en-US" sz="3200" dirty="0"/>
              <a:t> </a:t>
            </a:r>
            <a:r>
              <a:rPr lang="en-US" sz="3200" dirty="0" err="1"/>
              <a:t>competencia</a:t>
            </a:r>
            <a:r>
              <a:rPr lang="en-US" sz="3200" dirty="0"/>
              <a:t>, </a:t>
            </a:r>
            <a:r>
              <a:rPr lang="en-US" sz="3200" dirty="0" err="1"/>
              <a:t>siempre</a:t>
            </a:r>
            <a:r>
              <a:rPr lang="en-US" sz="3200" dirty="0"/>
              <a:t> se </a:t>
            </a:r>
            <a:r>
              <a:rPr lang="en-US" sz="3200" dirty="0" err="1"/>
              <a:t>debe</a:t>
            </a:r>
            <a:r>
              <a:rPr lang="en-US" sz="3200" dirty="0"/>
              <a:t> resolver primero el </a:t>
            </a:r>
            <a:r>
              <a:rPr lang="en-US" sz="3200" dirty="0" err="1"/>
              <a:t>problema</a:t>
            </a:r>
            <a:r>
              <a:rPr lang="en-US" sz="3200" dirty="0"/>
              <a:t> </a:t>
            </a:r>
            <a:r>
              <a:rPr lang="en-US" sz="3200" dirty="0" err="1"/>
              <a:t>más</a:t>
            </a:r>
            <a:r>
              <a:rPr lang="en-US" sz="3200" dirty="0"/>
              <a:t> </a:t>
            </a:r>
            <a:r>
              <a:rPr lang="en-US" sz="3200" dirty="0" err="1"/>
              <a:t>sencillo</a:t>
            </a:r>
            <a:r>
              <a:rPr lang="en-US" sz="3200" dirty="0"/>
              <a:t> de entre </a:t>
            </a:r>
            <a:r>
              <a:rPr lang="en-US" sz="3200" dirty="0" err="1"/>
              <a:t>aquellos</a:t>
            </a:r>
            <a:r>
              <a:rPr lang="en-US" sz="3200" dirty="0"/>
              <a:t> que no se </a:t>
            </a:r>
            <a:r>
              <a:rPr lang="en-US" sz="3200" dirty="0" err="1"/>
              <a:t>hayan</a:t>
            </a:r>
            <a:r>
              <a:rPr lang="en-US" sz="3200" dirty="0"/>
              <a:t> </a:t>
            </a:r>
            <a:r>
              <a:rPr lang="en-US" sz="3200" dirty="0" err="1"/>
              <a:t>ya</a:t>
            </a:r>
            <a:r>
              <a:rPr lang="en-US" sz="3200" dirty="0"/>
              <a:t> </a:t>
            </a:r>
            <a:r>
              <a:rPr lang="en-US" sz="3200" dirty="0" err="1"/>
              <a:t>resuelto</a:t>
            </a:r>
            <a:r>
              <a:rPr lang="en-US" sz="3200" dirty="0"/>
              <a:t>.</a:t>
            </a:r>
          </a:p>
        </p:txBody>
      </p:sp>
    </p:spTree>
    <p:extLst>
      <p:ext uri="{BB962C8B-B14F-4D97-AF65-F5344CB8AC3E}">
        <p14:creationId xmlns:p14="http://schemas.microsoft.com/office/powerpoint/2010/main" val="30597846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ECEE3D-C12F-6D48-8EFA-5A26460E3929}"/>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Concurso #1 en VJudge</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C3572E1-9573-4A41-A3CB-9A08D188AA91}"/>
              </a:ext>
            </a:extLst>
          </p:cNvPr>
          <p:cNvSpPr>
            <a:spLocks noGrp="1"/>
          </p:cNvSpPr>
          <p:nvPr>
            <p:ph idx="1"/>
          </p:nvPr>
        </p:nvSpPr>
        <p:spPr>
          <a:xfrm>
            <a:off x="4976031" y="963877"/>
            <a:ext cx="6377769" cy="4930246"/>
          </a:xfrm>
        </p:spPr>
        <p:txBody>
          <a:bodyPr anchor="ctr">
            <a:normAutofit/>
          </a:bodyPr>
          <a:lstStyle/>
          <a:p>
            <a:pPr marL="0" indent="0">
              <a:buNone/>
            </a:pPr>
            <a:r>
              <a:rPr lang="en-US" sz="5000" dirty="0"/>
              <a:t>https://</a:t>
            </a:r>
            <a:r>
              <a:rPr lang="en-US" sz="5000" dirty="0" err="1"/>
              <a:t>goo.gl</a:t>
            </a:r>
            <a:r>
              <a:rPr lang="en-US" sz="5000" dirty="0"/>
              <a:t>/</a:t>
            </a:r>
            <a:r>
              <a:rPr lang="en-US" sz="5000" dirty="0" err="1"/>
              <a:t>fPpqRw</a:t>
            </a:r>
            <a:endParaRPr lang="en-US" sz="5000" dirty="0"/>
          </a:p>
        </p:txBody>
      </p:sp>
    </p:spTree>
    <p:extLst>
      <p:ext uri="{BB962C8B-B14F-4D97-AF65-F5344CB8AC3E}">
        <p14:creationId xmlns:p14="http://schemas.microsoft.com/office/powerpoint/2010/main" val="2497384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BBD88C-0AED-5848-BA27-C88E70EF7E5B}"/>
              </a:ext>
            </a:extLst>
          </p:cNvPr>
          <p:cNvSpPr>
            <a:spLocks noGrp="1"/>
          </p:cNvSpPr>
          <p:nvPr>
            <p:ph type="title"/>
          </p:nvPr>
        </p:nvSpPr>
        <p:spPr>
          <a:xfrm>
            <a:off x="838200" y="963877"/>
            <a:ext cx="3494362" cy="4930246"/>
          </a:xfrm>
        </p:spPr>
        <p:txBody>
          <a:bodyPr>
            <a:normAutofit/>
          </a:bodyPr>
          <a:lstStyle/>
          <a:p>
            <a:pPr algn="r"/>
            <a:r>
              <a:rPr lang="es-ES_tradnl">
                <a:solidFill>
                  <a:schemeClr val="accent1"/>
                </a:solidFill>
              </a:rPr>
              <a:t>Acerca de mí</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EB5787E-3FC2-9F42-86C3-A52A2010B800}"/>
              </a:ext>
            </a:extLst>
          </p:cNvPr>
          <p:cNvSpPr>
            <a:spLocks noGrp="1"/>
          </p:cNvSpPr>
          <p:nvPr>
            <p:ph idx="1"/>
          </p:nvPr>
        </p:nvSpPr>
        <p:spPr>
          <a:xfrm>
            <a:off x="4976031" y="963877"/>
            <a:ext cx="6377769" cy="4930246"/>
          </a:xfrm>
        </p:spPr>
        <p:txBody>
          <a:bodyPr anchor="ctr">
            <a:normAutofit/>
          </a:bodyPr>
          <a:lstStyle/>
          <a:p>
            <a:r>
              <a:rPr lang="es-ES_tradnl" sz="1700" dirty="0"/>
              <a:t>Estudiante de Ingeniería en Tecnologías Computacionales (ITC) de 9no semestre</a:t>
            </a:r>
          </a:p>
          <a:p>
            <a:r>
              <a:rPr lang="es-ES_tradnl" sz="1700" dirty="0"/>
              <a:t>Estudiante de intercambio en ITMO </a:t>
            </a:r>
            <a:r>
              <a:rPr lang="es-ES_tradnl" sz="1700" dirty="0" err="1"/>
              <a:t>University</a:t>
            </a:r>
            <a:r>
              <a:rPr lang="es-ES_tradnl" sz="1700" dirty="0"/>
              <a:t> en San Petersburgo, Rusia en verano de 2016</a:t>
            </a:r>
          </a:p>
          <a:p>
            <a:pPr lvl="1"/>
            <a:r>
              <a:rPr lang="es-ES_tradnl" sz="1700" dirty="0" err="1"/>
              <a:t>Competitive</a:t>
            </a:r>
            <a:r>
              <a:rPr lang="es-ES_tradnl" sz="1700" dirty="0"/>
              <a:t> </a:t>
            </a:r>
            <a:r>
              <a:rPr lang="es-ES_tradnl" sz="1700" dirty="0" err="1"/>
              <a:t>Programming</a:t>
            </a:r>
            <a:r>
              <a:rPr lang="es-ES_tradnl" sz="1700" dirty="0"/>
              <a:t> con </a:t>
            </a:r>
            <a:r>
              <a:rPr lang="es-ES_tradnl" sz="1700" dirty="0" err="1"/>
              <a:t>Niyaz</a:t>
            </a:r>
            <a:r>
              <a:rPr lang="es-ES_tradnl" sz="1700" dirty="0"/>
              <a:t> </a:t>
            </a:r>
            <a:r>
              <a:rPr lang="es-ES_tradnl" sz="1700" dirty="0" err="1"/>
              <a:t>Nigmatullin</a:t>
            </a:r>
            <a:r>
              <a:rPr lang="es-ES_tradnl" sz="1700" dirty="0"/>
              <a:t> y Adam </a:t>
            </a:r>
            <a:r>
              <a:rPr lang="es-ES_tradnl" sz="1700" dirty="0" err="1"/>
              <a:t>Bardashevich</a:t>
            </a:r>
            <a:r>
              <a:rPr lang="es-ES_tradnl" sz="1700" dirty="0"/>
              <a:t> </a:t>
            </a:r>
          </a:p>
          <a:p>
            <a:r>
              <a:rPr lang="es-ES_tradnl" sz="1700" dirty="0"/>
              <a:t>Competidor desde septiembre de 2015:</a:t>
            </a:r>
          </a:p>
          <a:p>
            <a:pPr lvl="1"/>
            <a:r>
              <a:rPr lang="es-ES_tradnl" sz="1700" dirty="0"/>
              <a:t>3 concursos regionales del ACM ICPC (2015, 2016, 2018)</a:t>
            </a:r>
          </a:p>
          <a:p>
            <a:pPr lvl="1"/>
            <a:r>
              <a:rPr lang="es-ES_tradnl" sz="1700" dirty="0"/>
              <a:t>4 ediciones del Top Tec </a:t>
            </a:r>
            <a:r>
              <a:rPr lang="es-ES_tradnl" sz="1700" dirty="0" err="1"/>
              <a:t>Programmer</a:t>
            </a:r>
            <a:r>
              <a:rPr lang="es-ES_tradnl" sz="1700" dirty="0"/>
              <a:t> (2016 - 2019)	</a:t>
            </a:r>
          </a:p>
          <a:p>
            <a:pPr lvl="1"/>
            <a:r>
              <a:rPr lang="es-ES_tradnl" sz="1700" dirty="0"/>
              <a:t>3 ediciones del Google </a:t>
            </a:r>
            <a:r>
              <a:rPr lang="es-ES_tradnl" sz="1700" dirty="0" err="1"/>
              <a:t>Code</a:t>
            </a:r>
            <a:r>
              <a:rPr lang="es-ES_tradnl" sz="1700" dirty="0"/>
              <a:t> </a:t>
            </a:r>
            <a:r>
              <a:rPr lang="es-ES_tradnl" sz="1700" dirty="0" err="1"/>
              <a:t>Jam</a:t>
            </a:r>
            <a:r>
              <a:rPr lang="es-ES_tradnl" sz="1700" dirty="0"/>
              <a:t> (2016 - 2018)</a:t>
            </a:r>
          </a:p>
          <a:p>
            <a:pPr lvl="1"/>
            <a:r>
              <a:rPr lang="es-ES_tradnl" sz="1700" dirty="0"/>
              <a:t>2 ediciones del </a:t>
            </a:r>
            <a:r>
              <a:rPr lang="es-ES_tradnl" sz="1700" dirty="0" err="1"/>
              <a:t>IEEEXtreme</a:t>
            </a:r>
            <a:r>
              <a:rPr lang="es-ES_tradnl" sz="1700" dirty="0"/>
              <a:t> </a:t>
            </a:r>
            <a:r>
              <a:rPr lang="es-ES_tradnl" sz="1700" dirty="0" err="1"/>
              <a:t>Programming</a:t>
            </a:r>
            <a:r>
              <a:rPr lang="es-ES_tradnl" sz="1700" dirty="0"/>
              <a:t> </a:t>
            </a:r>
            <a:r>
              <a:rPr lang="es-ES_tradnl" sz="1700" dirty="0" err="1"/>
              <a:t>Competition</a:t>
            </a:r>
            <a:r>
              <a:rPr lang="es-ES_tradnl" sz="1700" dirty="0"/>
              <a:t> (2016, 2017)	</a:t>
            </a:r>
          </a:p>
          <a:p>
            <a:r>
              <a:rPr lang="es-ES_tradnl" sz="1700" dirty="0"/>
              <a:t>Dos veces </a:t>
            </a:r>
            <a:r>
              <a:rPr lang="es-ES_tradnl" sz="1700" dirty="0" err="1"/>
              <a:t>intern</a:t>
            </a:r>
            <a:r>
              <a:rPr lang="es-ES_tradnl" sz="1700" dirty="0"/>
              <a:t> en Microsoft</a:t>
            </a:r>
          </a:p>
          <a:p>
            <a:pPr lvl="1"/>
            <a:r>
              <a:rPr lang="es-ES_tradnl" sz="1700" dirty="0"/>
              <a:t>Explorer </a:t>
            </a:r>
            <a:r>
              <a:rPr lang="es-ES_tradnl" sz="1700" dirty="0" err="1"/>
              <a:t>intern</a:t>
            </a:r>
            <a:r>
              <a:rPr lang="es-ES_tradnl" sz="1700" dirty="0"/>
              <a:t> en 2017 en el </a:t>
            </a:r>
            <a:r>
              <a:rPr lang="es-ES_tradnl" sz="1700" dirty="0" err="1"/>
              <a:t>Azure</a:t>
            </a:r>
            <a:r>
              <a:rPr lang="es-ES_tradnl" sz="1700" dirty="0"/>
              <a:t> </a:t>
            </a:r>
            <a:r>
              <a:rPr lang="es-ES_tradnl" sz="1700" dirty="0" err="1"/>
              <a:t>Database</a:t>
            </a:r>
            <a:r>
              <a:rPr lang="es-ES_tradnl" sz="1700" dirty="0"/>
              <a:t> </a:t>
            </a:r>
            <a:r>
              <a:rPr lang="es-ES_tradnl" sz="1700" dirty="0" err="1"/>
              <a:t>Migration</a:t>
            </a:r>
            <a:r>
              <a:rPr lang="es-ES_tradnl" sz="1700" dirty="0"/>
              <a:t> </a:t>
            </a:r>
            <a:r>
              <a:rPr lang="es-ES_tradnl" sz="1700" dirty="0" err="1"/>
              <a:t>Service</a:t>
            </a:r>
            <a:endParaRPr lang="es-ES_tradnl" sz="1700" dirty="0"/>
          </a:p>
          <a:p>
            <a:pPr lvl="1"/>
            <a:r>
              <a:rPr lang="es-ES_tradnl" sz="1700" dirty="0"/>
              <a:t>Software </a:t>
            </a:r>
            <a:r>
              <a:rPr lang="es-ES_tradnl" sz="1700" dirty="0" err="1"/>
              <a:t>Engineer</a:t>
            </a:r>
            <a:r>
              <a:rPr lang="es-ES_tradnl" sz="1700" dirty="0"/>
              <a:t> </a:t>
            </a:r>
            <a:r>
              <a:rPr lang="es-ES_tradnl" sz="1700" dirty="0" err="1"/>
              <a:t>intern</a:t>
            </a:r>
            <a:r>
              <a:rPr lang="es-ES_tradnl" sz="1700" dirty="0"/>
              <a:t> en 2018 en </a:t>
            </a:r>
            <a:r>
              <a:rPr lang="es-ES_tradnl" sz="1700" dirty="0" err="1"/>
              <a:t>Azure</a:t>
            </a:r>
            <a:r>
              <a:rPr lang="es-ES_tradnl" sz="1700" dirty="0"/>
              <a:t> SQL Data </a:t>
            </a:r>
            <a:r>
              <a:rPr lang="es-ES_tradnl" sz="1700" dirty="0" err="1"/>
              <a:t>Warehouse</a:t>
            </a:r>
            <a:endParaRPr lang="es-ES_tradnl" sz="1700" dirty="0"/>
          </a:p>
        </p:txBody>
      </p:sp>
    </p:spTree>
    <p:extLst>
      <p:ext uri="{BB962C8B-B14F-4D97-AF65-F5344CB8AC3E}">
        <p14:creationId xmlns:p14="http://schemas.microsoft.com/office/powerpoint/2010/main" val="353357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0073B74-6C19-8D49-94EE-223C5F1092AB}"/>
              </a:ext>
            </a:extLst>
          </p:cNvPr>
          <p:cNvSpPr>
            <a:spLocks noGrp="1"/>
          </p:cNvSpPr>
          <p:nvPr>
            <p:ph type="title"/>
          </p:nvPr>
        </p:nvSpPr>
        <p:spPr>
          <a:xfrm>
            <a:off x="863029" y="1012004"/>
            <a:ext cx="3416158" cy="4795408"/>
          </a:xfrm>
        </p:spPr>
        <p:txBody>
          <a:bodyPr>
            <a:normAutofit/>
          </a:bodyPr>
          <a:lstStyle/>
          <a:p>
            <a:r>
              <a:rPr lang="es-MX">
                <a:solidFill>
                  <a:srgbClr val="FFFFFF"/>
                </a:solidFill>
              </a:rPr>
              <a:t>Objetivos del taller</a:t>
            </a:r>
            <a:endParaRPr lang="en-US">
              <a:solidFill>
                <a:srgbClr val="FFFFFF"/>
              </a:solidFill>
            </a:endParaRPr>
          </a:p>
        </p:txBody>
      </p:sp>
      <p:graphicFrame>
        <p:nvGraphicFramePr>
          <p:cNvPr id="7" name="Content Placeholder 2">
            <a:extLst>
              <a:ext uri="{FF2B5EF4-FFF2-40B4-BE49-F238E27FC236}">
                <a16:creationId xmlns:a16="http://schemas.microsoft.com/office/drawing/2014/main" id="{F90E8DA0-2F9E-4937-9262-A13390711D02}"/>
              </a:ext>
            </a:extLst>
          </p:cNvPr>
          <p:cNvGraphicFramePr>
            <a:graphicFrameLocks noGrp="1"/>
          </p:cNvGraphicFramePr>
          <p:nvPr>
            <p:ph idx="1"/>
            <p:extLst>
              <p:ext uri="{D42A27DB-BD31-4B8C-83A1-F6EECF244321}">
                <p14:modId xmlns:p14="http://schemas.microsoft.com/office/powerpoint/2010/main" val="57299374"/>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06830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235EFA0-8A75-6C40-A65E-59A36DDC9C90}"/>
              </a:ext>
            </a:extLst>
          </p:cNvPr>
          <p:cNvSpPr>
            <a:spLocks noGrp="1"/>
          </p:cNvSpPr>
          <p:nvPr>
            <p:ph type="title"/>
          </p:nvPr>
        </p:nvSpPr>
        <p:spPr>
          <a:xfrm>
            <a:off x="863029" y="1012004"/>
            <a:ext cx="3416158" cy="4795408"/>
          </a:xfrm>
        </p:spPr>
        <p:txBody>
          <a:bodyPr>
            <a:normAutofit/>
          </a:bodyPr>
          <a:lstStyle/>
          <a:p>
            <a:r>
              <a:rPr lang="es-ES">
                <a:solidFill>
                  <a:srgbClr val="FFFFFF"/>
                </a:solidFill>
              </a:rPr>
              <a:t>¿Qu</a:t>
            </a:r>
            <a:r>
              <a:rPr lang="ru-RU">
                <a:solidFill>
                  <a:srgbClr val="FFFFFF"/>
                </a:solidFill>
              </a:rPr>
              <a:t>é</a:t>
            </a:r>
            <a:r>
              <a:rPr lang="es-ES">
                <a:solidFill>
                  <a:srgbClr val="FFFFFF"/>
                </a:solidFill>
              </a:rPr>
              <a:t> espero de ustedes los asistentes?</a:t>
            </a:r>
            <a:endParaRPr lang="en-US">
              <a:solidFill>
                <a:srgbClr val="FFFFFF"/>
              </a:solidFill>
            </a:endParaRPr>
          </a:p>
        </p:txBody>
      </p:sp>
      <p:graphicFrame>
        <p:nvGraphicFramePr>
          <p:cNvPr id="5" name="Content Placeholder 2">
            <a:extLst>
              <a:ext uri="{FF2B5EF4-FFF2-40B4-BE49-F238E27FC236}">
                <a16:creationId xmlns:a16="http://schemas.microsoft.com/office/drawing/2014/main" id="{A6409E49-D8C7-4895-A410-684469084A28}"/>
              </a:ext>
            </a:extLst>
          </p:cNvPr>
          <p:cNvGraphicFramePr>
            <a:graphicFrameLocks noGrp="1"/>
          </p:cNvGraphicFramePr>
          <p:nvPr>
            <p:ph idx="1"/>
            <p:extLst>
              <p:ext uri="{D42A27DB-BD31-4B8C-83A1-F6EECF244321}">
                <p14:modId xmlns:p14="http://schemas.microsoft.com/office/powerpoint/2010/main" val="624950067"/>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80810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7B57D-2AA9-FF41-8A9E-9A1BAD400F2D}"/>
              </a:ext>
            </a:extLst>
          </p:cNvPr>
          <p:cNvSpPr>
            <a:spLocks noGrp="1"/>
          </p:cNvSpPr>
          <p:nvPr>
            <p:ph type="title"/>
          </p:nvPr>
        </p:nvSpPr>
        <p:spPr>
          <a:xfrm>
            <a:off x="1136428" y="627564"/>
            <a:ext cx="7474172" cy="1325563"/>
          </a:xfrm>
        </p:spPr>
        <p:txBody>
          <a:bodyPr>
            <a:normAutofit/>
          </a:bodyPr>
          <a:lstStyle/>
          <a:p>
            <a:r>
              <a:rPr lang="es-MX" dirty="0"/>
              <a:t>Forma del Taller</a:t>
            </a:r>
            <a:endParaRPr lang="en-US" dirty="0"/>
          </a:p>
        </p:txBody>
      </p:sp>
      <p:sp>
        <p:nvSpPr>
          <p:cNvPr id="3" name="Content Placeholder 2">
            <a:extLst>
              <a:ext uri="{FF2B5EF4-FFF2-40B4-BE49-F238E27FC236}">
                <a16:creationId xmlns:a16="http://schemas.microsoft.com/office/drawing/2014/main" id="{6F66F40C-CAA6-C440-9041-45E29D085D92}"/>
              </a:ext>
            </a:extLst>
          </p:cNvPr>
          <p:cNvSpPr>
            <a:spLocks noGrp="1"/>
          </p:cNvSpPr>
          <p:nvPr>
            <p:ph idx="1"/>
          </p:nvPr>
        </p:nvSpPr>
        <p:spPr>
          <a:xfrm>
            <a:off x="1136429" y="2278173"/>
            <a:ext cx="6467867" cy="3450613"/>
          </a:xfrm>
        </p:spPr>
        <p:txBody>
          <a:bodyPr anchor="ctr">
            <a:normAutofit/>
          </a:bodyPr>
          <a:lstStyle/>
          <a:p>
            <a:r>
              <a:rPr lang="es-ES_tradnl" sz="2400"/>
              <a:t>Se iniciará con una breve descripción de lo que es la programación competitiva.</a:t>
            </a:r>
          </a:p>
          <a:p>
            <a:r>
              <a:rPr lang="es-ES_tradnl" sz="2400"/>
              <a:t>Después, se hablará de la motivación para participar en estos eventos.</a:t>
            </a:r>
          </a:p>
          <a:p>
            <a:r>
              <a:rPr lang="es-ES_tradnl" sz="2400"/>
              <a:t>Posteriormente, irán presentándose temas de problemas de competencias y ejemplos de problemas de esos temas.</a:t>
            </a:r>
          </a:p>
          <a:p>
            <a:r>
              <a:rPr lang="es-ES_tradnl" sz="2400"/>
              <a:t>Se harán concursos de práctica.</a:t>
            </a:r>
          </a:p>
        </p:txBody>
      </p:sp>
      <p:sp>
        <p:nvSpPr>
          <p:cNvPr id="10" name="Rectangle 9">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Head with Gears">
            <a:extLst>
              <a:ext uri="{FF2B5EF4-FFF2-40B4-BE49-F238E27FC236}">
                <a16:creationId xmlns:a16="http://schemas.microsoft.com/office/drawing/2014/main" id="{8CFB6634-0313-4BC8-9CFF-C9CCBAFB6DD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13987" y="2857501"/>
            <a:ext cx="1142998" cy="1142998"/>
          </a:xfrm>
          <a:prstGeom prst="rect">
            <a:avLst/>
          </a:prstGeom>
        </p:spPr>
      </p:pic>
    </p:spTree>
    <p:extLst>
      <p:ext uri="{BB962C8B-B14F-4D97-AF65-F5344CB8AC3E}">
        <p14:creationId xmlns:p14="http://schemas.microsoft.com/office/powerpoint/2010/main" val="1712189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FD67492-00C2-9F41-B185-141765E14752}"/>
              </a:ext>
            </a:extLst>
          </p:cNvPr>
          <p:cNvSpPr>
            <a:spLocks noGrp="1"/>
          </p:cNvSpPr>
          <p:nvPr>
            <p:ph type="title"/>
          </p:nvPr>
        </p:nvSpPr>
        <p:spPr>
          <a:xfrm>
            <a:off x="6094105" y="802955"/>
            <a:ext cx="4977976" cy="1454051"/>
          </a:xfrm>
        </p:spPr>
        <p:txBody>
          <a:bodyPr>
            <a:normAutofit/>
          </a:bodyPr>
          <a:lstStyle/>
          <a:p>
            <a:r>
              <a:rPr lang="es-ES_tradnl" sz="3700">
                <a:solidFill>
                  <a:srgbClr val="000000"/>
                </a:solidFill>
              </a:rPr>
              <a:t>¿Qué es la programación competitiva?</a:t>
            </a:r>
          </a:p>
        </p:txBody>
      </p:sp>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7" name="Graphic 6" descr="Puzzle Pieces">
            <a:extLst>
              <a:ext uri="{FF2B5EF4-FFF2-40B4-BE49-F238E27FC236}">
                <a16:creationId xmlns:a16="http://schemas.microsoft.com/office/drawing/2014/main" id="{85DCB95A-B0EB-4D21-8E4D-5D3545F4728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0254" y="1629089"/>
            <a:ext cx="3620021" cy="3620021"/>
          </a:xfrm>
          <a:prstGeom prst="rect">
            <a:avLst/>
          </a:prstGeom>
        </p:spPr>
      </p:pic>
      <p:sp>
        <p:nvSpPr>
          <p:cNvPr id="3" name="Content Placeholder 2">
            <a:extLst>
              <a:ext uri="{FF2B5EF4-FFF2-40B4-BE49-F238E27FC236}">
                <a16:creationId xmlns:a16="http://schemas.microsoft.com/office/drawing/2014/main" id="{421F4597-8CFE-2A44-91DF-B375E60516AA}"/>
              </a:ext>
            </a:extLst>
          </p:cNvPr>
          <p:cNvSpPr>
            <a:spLocks noGrp="1"/>
          </p:cNvSpPr>
          <p:nvPr>
            <p:ph idx="1"/>
          </p:nvPr>
        </p:nvSpPr>
        <p:spPr>
          <a:xfrm>
            <a:off x="6090574" y="2421682"/>
            <a:ext cx="4977578" cy="3639289"/>
          </a:xfrm>
        </p:spPr>
        <p:txBody>
          <a:bodyPr anchor="ctr">
            <a:normAutofit/>
          </a:bodyPr>
          <a:lstStyle/>
          <a:p>
            <a:r>
              <a:rPr lang="en-US" sz="2000">
                <a:solidFill>
                  <a:srgbClr val="000000"/>
                </a:solidFill>
              </a:rPr>
              <a:t>Es un deporte mental en el que se busca que los participantes resuelvan retos de programación especificados en un conjunto de problemas (problem set) y con una fuerte carga de matemáticas, algoritmos y estructuras de datos.</a:t>
            </a:r>
          </a:p>
          <a:p>
            <a:r>
              <a:rPr lang="en-US" sz="2000">
                <a:solidFill>
                  <a:srgbClr val="000000"/>
                </a:solidFill>
              </a:rPr>
              <a:t>Muchas competencias se juegan en equipos de tres personas; otras, de forma individual.</a:t>
            </a:r>
          </a:p>
          <a:p>
            <a:pPr marL="0" indent="0">
              <a:buNone/>
            </a:pPr>
            <a:endParaRPr lang="en-US" sz="2000">
              <a:solidFill>
                <a:srgbClr val="000000"/>
              </a:solidFill>
            </a:endParaRPr>
          </a:p>
        </p:txBody>
      </p:sp>
    </p:spTree>
    <p:extLst>
      <p:ext uri="{BB962C8B-B14F-4D97-AF65-F5344CB8AC3E}">
        <p14:creationId xmlns:p14="http://schemas.microsoft.com/office/powerpoint/2010/main" val="1167736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3C89-159A-9C4D-9E34-BAC894F9719A}"/>
              </a:ext>
            </a:extLst>
          </p:cNvPr>
          <p:cNvSpPr>
            <a:spLocks noGrp="1"/>
          </p:cNvSpPr>
          <p:nvPr>
            <p:ph type="title"/>
          </p:nvPr>
        </p:nvSpPr>
        <p:spPr>
          <a:xfrm>
            <a:off x="8017254" y="525439"/>
            <a:ext cx="3336545" cy="1657614"/>
          </a:xfrm>
        </p:spPr>
        <p:txBody>
          <a:bodyPr>
            <a:normAutofit/>
          </a:bodyPr>
          <a:lstStyle/>
          <a:p>
            <a:r>
              <a:rPr lang="en-US" sz="3600"/>
              <a:t>Ejemplos de competencias famosas</a:t>
            </a:r>
          </a:p>
        </p:txBody>
      </p:sp>
      <p:pic>
        <p:nvPicPr>
          <p:cNvPr id="4" name="Picture 3">
            <a:extLst>
              <a:ext uri="{FF2B5EF4-FFF2-40B4-BE49-F238E27FC236}">
                <a16:creationId xmlns:a16="http://schemas.microsoft.com/office/drawing/2014/main" id="{35E37C08-66DA-9C48-85FD-656A9C69248B}"/>
              </a:ext>
            </a:extLst>
          </p:cNvPr>
          <p:cNvPicPr>
            <a:picLocks noChangeAspect="1"/>
          </p:cNvPicPr>
          <p:nvPr/>
        </p:nvPicPr>
        <p:blipFill>
          <a:blip r:embed="rId2"/>
          <a:stretch>
            <a:fillRect/>
          </a:stretch>
        </p:blipFill>
        <p:spPr>
          <a:xfrm>
            <a:off x="402608" y="761848"/>
            <a:ext cx="3917965" cy="3075602"/>
          </a:xfrm>
          <a:prstGeom prst="rect">
            <a:avLst/>
          </a:prstGeom>
        </p:spPr>
      </p:pic>
      <p:cxnSp>
        <p:nvCxnSpPr>
          <p:cNvPr id="26" name="Straight Connector 25">
            <a:extLst>
              <a:ext uri="{FF2B5EF4-FFF2-40B4-BE49-F238E27FC236}">
                <a16:creationId xmlns:a16="http://schemas.microsoft.com/office/drawing/2014/main" id="{822A5670-0F7B-4199-AEAB-33FBA9CEA4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1"/>
            <a:ext cx="0" cy="4572000"/>
          </a:xfrm>
          <a:prstGeom prst="line">
            <a:avLst/>
          </a:prstGeom>
          <a:ln w="3810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AFEBB9DF-EB3B-6F49-BB7A-222E88C5159A}"/>
              </a:ext>
            </a:extLst>
          </p:cNvPr>
          <p:cNvPicPr>
            <a:picLocks noChangeAspect="1"/>
          </p:cNvPicPr>
          <p:nvPr/>
        </p:nvPicPr>
        <p:blipFill>
          <a:blip r:embed="rId3"/>
          <a:stretch>
            <a:fillRect/>
          </a:stretch>
        </p:blipFill>
        <p:spPr>
          <a:xfrm>
            <a:off x="4906370" y="729770"/>
            <a:ext cx="2628285" cy="948712"/>
          </a:xfrm>
          <a:prstGeom prst="rect">
            <a:avLst/>
          </a:prstGeom>
        </p:spPr>
      </p:pic>
      <p:cxnSp>
        <p:nvCxnSpPr>
          <p:cNvPr id="28" name="Straight Connector 27">
            <a:extLst>
              <a:ext uri="{FF2B5EF4-FFF2-40B4-BE49-F238E27FC236}">
                <a16:creationId xmlns:a16="http://schemas.microsoft.com/office/drawing/2014/main" id="{8BB1744D-A7DF-4B65-B6E3-DCF12BB2D8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2228770"/>
            <a:ext cx="2877035"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6A7E9162-0C06-974F-918E-BF41F1FE1986}"/>
              </a:ext>
            </a:extLst>
          </p:cNvPr>
          <p:cNvPicPr>
            <a:picLocks noChangeAspect="1"/>
          </p:cNvPicPr>
          <p:nvPr/>
        </p:nvPicPr>
        <p:blipFill>
          <a:blip r:embed="rId4"/>
          <a:stretch>
            <a:fillRect/>
          </a:stretch>
        </p:blipFill>
        <p:spPr>
          <a:xfrm>
            <a:off x="4902652" y="2449790"/>
            <a:ext cx="2628286" cy="1749004"/>
          </a:xfrm>
          <a:prstGeom prst="rect">
            <a:avLst/>
          </a:prstGeom>
        </p:spPr>
      </p:pic>
      <p:cxnSp>
        <p:nvCxnSpPr>
          <p:cNvPr id="30" name="Straight Connector 29">
            <a:extLst>
              <a:ext uri="{FF2B5EF4-FFF2-40B4-BE49-F238E27FC236}">
                <a16:creationId xmlns:a16="http://schemas.microsoft.com/office/drawing/2014/main" id="{882DD753-EA38-4E86-91FB-05041A44A2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67905"/>
            <a:ext cx="7530662"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E6270EF-23E4-864B-84A6-C614E7B59717}"/>
              </a:ext>
            </a:extLst>
          </p:cNvPr>
          <p:cNvPicPr>
            <a:picLocks noChangeAspect="1"/>
          </p:cNvPicPr>
          <p:nvPr/>
        </p:nvPicPr>
        <p:blipFill>
          <a:blip r:embed="rId5"/>
          <a:stretch>
            <a:fillRect/>
          </a:stretch>
        </p:blipFill>
        <p:spPr>
          <a:xfrm>
            <a:off x="402609" y="5013948"/>
            <a:ext cx="2221053" cy="1243789"/>
          </a:xfrm>
          <a:prstGeom prst="rect">
            <a:avLst/>
          </a:prstGeom>
        </p:spPr>
      </p:pic>
      <p:pic>
        <p:nvPicPr>
          <p:cNvPr id="9" name="Picture 8">
            <a:extLst>
              <a:ext uri="{FF2B5EF4-FFF2-40B4-BE49-F238E27FC236}">
                <a16:creationId xmlns:a16="http://schemas.microsoft.com/office/drawing/2014/main" id="{DC0E5669-BD62-1B40-85F2-D90A8A3D5A2D}"/>
              </a:ext>
            </a:extLst>
          </p:cNvPr>
          <p:cNvPicPr>
            <a:picLocks noChangeAspect="1"/>
          </p:cNvPicPr>
          <p:nvPr/>
        </p:nvPicPr>
        <p:blipFill>
          <a:blip r:embed="rId6"/>
          <a:stretch>
            <a:fillRect/>
          </a:stretch>
        </p:blipFill>
        <p:spPr>
          <a:xfrm>
            <a:off x="3162822" y="5068473"/>
            <a:ext cx="4364400" cy="1134744"/>
          </a:xfrm>
          <a:prstGeom prst="rect">
            <a:avLst/>
          </a:prstGeom>
        </p:spPr>
      </p:pic>
      <p:sp>
        <p:nvSpPr>
          <p:cNvPr id="3" name="Content Placeholder 2">
            <a:extLst>
              <a:ext uri="{FF2B5EF4-FFF2-40B4-BE49-F238E27FC236}">
                <a16:creationId xmlns:a16="http://schemas.microsoft.com/office/drawing/2014/main" id="{58275622-6B5F-754C-8524-7827287B1617}"/>
              </a:ext>
            </a:extLst>
          </p:cNvPr>
          <p:cNvSpPr>
            <a:spLocks noGrp="1"/>
          </p:cNvSpPr>
          <p:nvPr>
            <p:ph idx="1"/>
          </p:nvPr>
        </p:nvSpPr>
        <p:spPr>
          <a:xfrm>
            <a:off x="8017254" y="2274491"/>
            <a:ext cx="3336546" cy="3902472"/>
          </a:xfrm>
        </p:spPr>
        <p:txBody>
          <a:bodyPr>
            <a:normAutofit lnSpcReduction="10000"/>
          </a:bodyPr>
          <a:lstStyle/>
          <a:p>
            <a:pPr marL="0" indent="0">
              <a:buNone/>
            </a:pPr>
            <a:endParaRPr lang="en-US" sz="2000" dirty="0"/>
          </a:p>
          <a:p>
            <a:pPr marL="971550" lvl="1" indent="-514350">
              <a:buFont typeface="+mj-lt"/>
              <a:buAutoNum type="arabicPeriod"/>
            </a:pPr>
            <a:r>
              <a:rPr lang="en-US" sz="2000" dirty="0"/>
              <a:t>ACM-ICPC (</a:t>
            </a:r>
            <a:r>
              <a:rPr lang="en-US" sz="2000" dirty="0" err="1"/>
              <a:t>desde</a:t>
            </a:r>
            <a:r>
              <a:rPr lang="en-US" sz="2000" dirty="0"/>
              <a:t> 1970)</a:t>
            </a:r>
          </a:p>
          <a:p>
            <a:pPr marL="971550" lvl="1" indent="-514350">
              <a:buFont typeface="+mj-lt"/>
              <a:buAutoNum type="arabicPeriod"/>
            </a:pPr>
            <a:r>
              <a:rPr lang="en-US" sz="2000" dirty="0"/>
              <a:t>Google Code Jam (</a:t>
            </a:r>
            <a:r>
              <a:rPr lang="en-US" sz="2000" dirty="0" err="1"/>
              <a:t>desde</a:t>
            </a:r>
            <a:r>
              <a:rPr lang="en-US" sz="2000" dirty="0"/>
              <a:t> 2003)</a:t>
            </a:r>
          </a:p>
          <a:p>
            <a:pPr marL="971550" lvl="1" indent="-514350">
              <a:buFont typeface="+mj-lt"/>
              <a:buAutoNum type="arabicPeriod"/>
            </a:pPr>
            <a:r>
              <a:rPr lang="en-US" sz="2000" dirty="0"/>
              <a:t>Facebook Hacker Cup (</a:t>
            </a:r>
            <a:r>
              <a:rPr lang="en-US" sz="2000" dirty="0" err="1"/>
              <a:t>desde</a:t>
            </a:r>
            <a:r>
              <a:rPr lang="en-US" sz="2000" dirty="0"/>
              <a:t> 2011)</a:t>
            </a:r>
          </a:p>
          <a:p>
            <a:pPr marL="971550" lvl="1" indent="-514350">
              <a:buFont typeface="+mj-lt"/>
              <a:buAutoNum type="arabicPeriod"/>
            </a:pPr>
            <a:r>
              <a:rPr lang="en-US" sz="2000" dirty="0" err="1"/>
              <a:t>IEEEXtreme</a:t>
            </a:r>
            <a:r>
              <a:rPr lang="en-US" sz="2000" dirty="0"/>
              <a:t> Programming Competition (</a:t>
            </a:r>
            <a:r>
              <a:rPr lang="en-US" sz="2000" dirty="0" err="1"/>
              <a:t>desde</a:t>
            </a:r>
            <a:r>
              <a:rPr lang="en-US" sz="2000" dirty="0"/>
              <a:t> 2006)</a:t>
            </a:r>
          </a:p>
          <a:p>
            <a:pPr marL="971550" lvl="1" indent="-514350">
              <a:buFont typeface="+mj-lt"/>
              <a:buAutoNum type="arabicPeriod"/>
            </a:pPr>
            <a:r>
              <a:rPr lang="en-US" sz="2000" dirty="0"/>
              <a:t>Top Tec Programmer Oracle Cup (</a:t>
            </a:r>
            <a:r>
              <a:rPr lang="en-US" sz="2000" dirty="0" err="1"/>
              <a:t>desde</a:t>
            </a:r>
            <a:r>
              <a:rPr lang="en-US" sz="2000" dirty="0"/>
              <a:t> 2015 ?)</a:t>
            </a:r>
          </a:p>
          <a:p>
            <a:endParaRPr lang="en-US" sz="2000" dirty="0"/>
          </a:p>
        </p:txBody>
      </p:sp>
      <p:cxnSp>
        <p:nvCxnSpPr>
          <p:cNvPr id="32" name="Straight Connector 31">
            <a:extLst>
              <a:ext uri="{FF2B5EF4-FFF2-40B4-BE49-F238E27FC236}">
                <a16:creationId xmlns:a16="http://schemas.microsoft.com/office/drawing/2014/main" id="{6DA63E78-7704-45EF-B5D3-EADDF5D826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1730262" y="5706812"/>
            <a:ext cx="2286000"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9069501"/>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244EE6B8-69B6-DA49-8993-2709D9C0D64B}"/>
              </a:ext>
            </a:extLst>
          </p:cNvPr>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200" kern="1200" dirty="0">
                <a:solidFill>
                  <a:schemeClr val="bg1"/>
                </a:solidFill>
                <a:latin typeface="+mj-lt"/>
                <a:ea typeface="+mj-ea"/>
                <a:cs typeface="+mj-cs"/>
              </a:rPr>
              <a:t>St. Petersburg ITMO University, ACM ICPC World Champions 2017</a:t>
            </a:r>
          </a:p>
        </p:txBody>
      </p:sp>
      <p:pic>
        <p:nvPicPr>
          <p:cNvPr id="9" name="Content Placeholder 5">
            <a:extLst>
              <a:ext uri="{FF2B5EF4-FFF2-40B4-BE49-F238E27FC236}">
                <a16:creationId xmlns:a16="http://schemas.microsoft.com/office/drawing/2014/main" id="{5B14F52A-A9B8-9942-ABC5-EEC101212732}"/>
              </a:ext>
            </a:extLst>
          </p:cNvPr>
          <p:cNvPicPr>
            <a:picLocks noGrp="1" noChangeAspect="1"/>
          </p:cNvPicPr>
          <p:nvPr>
            <p:ph idx="1"/>
          </p:nvPr>
        </p:nvPicPr>
        <p:blipFill rotWithShape="1">
          <a:blip r:embed="rId2"/>
          <a:srcRect t="11007" b="3441"/>
          <a:stretch/>
        </p:blipFill>
        <p:spPr>
          <a:xfrm>
            <a:off x="1701327" y="1585775"/>
            <a:ext cx="8789346" cy="4944051"/>
          </a:xfrm>
          <a:prstGeom prst="rect">
            <a:avLst/>
          </a:prstGeom>
        </p:spPr>
      </p:pic>
    </p:spTree>
    <p:extLst>
      <p:ext uri="{BB962C8B-B14F-4D97-AF65-F5344CB8AC3E}">
        <p14:creationId xmlns:p14="http://schemas.microsoft.com/office/powerpoint/2010/main" val="32240967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1032</Words>
  <Application>Microsoft Macintosh PowerPoint</Application>
  <PresentationFormat>Widescreen</PresentationFormat>
  <Paragraphs>146</Paragraphs>
  <Slides>28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Calibri Light</vt:lpstr>
      <vt:lpstr>Office Theme</vt:lpstr>
      <vt:lpstr>Taller de Introducción a la programación competitiva - Registro</vt:lpstr>
      <vt:lpstr>Introducción a la programación competitiva</vt:lpstr>
      <vt:lpstr>Acerca de mí</vt:lpstr>
      <vt:lpstr>Objetivos del taller</vt:lpstr>
      <vt:lpstr>¿Qué espero de ustedes los asistentes?</vt:lpstr>
      <vt:lpstr>Forma del Taller</vt:lpstr>
      <vt:lpstr>¿Qué es la programación competitiva?</vt:lpstr>
      <vt:lpstr>Ejemplos de competencias famosas</vt:lpstr>
      <vt:lpstr>PowerPoint Presentation</vt:lpstr>
      <vt:lpstr>PowerPoint Presentation</vt:lpstr>
      <vt:lpstr>Gekko, Dan Pérez e int ensos; en la final regional de México del ACM ICPC en noviembre de 2018</vt:lpstr>
      <vt:lpstr>El Tec Campus Puebla en el ACM ICPC</vt:lpstr>
      <vt:lpstr>Plataformas para practicar</vt:lpstr>
      <vt:lpstr>¿Por qué participar en competencias?</vt:lpstr>
      <vt:lpstr>Mecánica de un concurso</vt:lpstr>
      <vt:lpstr>Ejemplo de problema #1</vt:lpstr>
      <vt:lpstr>Ejemplo de problema #2</vt:lpstr>
      <vt:lpstr>Tipos de problemas</vt:lpstr>
      <vt:lpstr>Regla #1</vt:lpstr>
      <vt:lpstr>Importante: manejo de recursos</vt:lpstr>
      <vt:lpstr>Problema 1</vt:lpstr>
      <vt:lpstr>Problema 1</vt:lpstr>
      <vt:lpstr>Lección 1</vt:lpstr>
      <vt:lpstr>Problema 2</vt:lpstr>
      <vt:lpstr>Problema 2</vt:lpstr>
      <vt:lpstr>Lección 2</vt:lpstr>
      <vt:lpstr>Lección 3</vt:lpstr>
      <vt:lpstr>Concurso #1 en VJudge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Taller de Introducción a la programación competitiva - Registro</dc:title>
  <dc:creator>Salvador Orozco Villalever</dc:creator>
  <cp:lastModifiedBy>Salvador Orozco Villalever</cp:lastModifiedBy>
  <cp:revision>1</cp:revision>
  <dcterms:created xsi:type="dcterms:W3CDTF">2019-03-13T16:09:18Z</dcterms:created>
  <dcterms:modified xsi:type="dcterms:W3CDTF">2019-03-13T16:09:25Z</dcterms:modified>
</cp:coreProperties>
</file>